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5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6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0.xml" ContentType="application/vnd.openxmlformats-officedocument.presentationml.tags+xml"/>
  <Override PartName="/ppt/notesSlides/notesSlide18.xml" ContentType="application/vnd.openxmlformats-officedocument.presentationml.notesSlide+xml"/>
  <Override PartName="/ppt/tags/tag11.xml" ContentType="application/vnd.openxmlformats-officedocument.presentationml.tags+xml"/>
  <Override PartName="/ppt/notesSlides/notesSlide19.xml" ContentType="application/vnd.openxmlformats-officedocument.presentationml.notesSlide+xml"/>
  <Override PartName="/ppt/tags/tag1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8.xml" ContentType="application/vnd.openxmlformats-officedocument.presentationml.notesSlide+xml"/>
  <Override PartName="/ppt/tags/tag18.xml" ContentType="application/vnd.openxmlformats-officedocument.presentationml.tags+xml"/>
  <Override PartName="/ppt/notesSlides/notesSlide29.xml" ContentType="application/vnd.openxmlformats-officedocument.presentationml.notesSlide+xml"/>
  <Override PartName="/ppt/tags/tag19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819" r:id="rId2"/>
    <p:sldMasterId id="2147483836" r:id="rId3"/>
    <p:sldMasterId id="2147483853" r:id="rId4"/>
    <p:sldMasterId id="2147483982" r:id="rId5"/>
    <p:sldMasterId id="2147483998" r:id="rId6"/>
    <p:sldMasterId id="2147484015" r:id="rId7"/>
  </p:sldMasterIdLst>
  <p:notesMasterIdLst>
    <p:notesMasterId r:id="rId65"/>
  </p:notesMasterIdLst>
  <p:sldIdLst>
    <p:sldId id="1402" r:id="rId8"/>
    <p:sldId id="358" r:id="rId9"/>
    <p:sldId id="575" r:id="rId10"/>
    <p:sldId id="361" r:id="rId11"/>
    <p:sldId id="543" r:id="rId12"/>
    <p:sldId id="501" r:id="rId13"/>
    <p:sldId id="502" r:id="rId14"/>
    <p:sldId id="503" r:id="rId15"/>
    <p:sldId id="504" r:id="rId16"/>
    <p:sldId id="505" r:id="rId17"/>
    <p:sldId id="506" r:id="rId18"/>
    <p:sldId id="507" r:id="rId19"/>
    <p:sldId id="540" r:id="rId20"/>
    <p:sldId id="509" r:id="rId21"/>
    <p:sldId id="510" r:id="rId22"/>
    <p:sldId id="511" r:id="rId23"/>
    <p:sldId id="512" r:id="rId24"/>
    <p:sldId id="1400" r:id="rId25"/>
    <p:sldId id="513" r:id="rId26"/>
    <p:sldId id="514" r:id="rId27"/>
    <p:sldId id="541" r:id="rId28"/>
    <p:sldId id="515" r:id="rId29"/>
    <p:sldId id="516" r:id="rId30"/>
    <p:sldId id="517" r:id="rId31"/>
    <p:sldId id="1387" r:id="rId32"/>
    <p:sldId id="1388" r:id="rId33"/>
    <p:sldId id="1389" r:id="rId34"/>
    <p:sldId id="1393" r:id="rId35"/>
    <p:sldId id="1394" r:id="rId36"/>
    <p:sldId id="382" r:id="rId37"/>
    <p:sldId id="384" r:id="rId38"/>
    <p:sldId id="385" r:id="rId39"/>
    <p:sldId id="386" r:id="rId40"/>
    <p:sldId id="387" r:id="rId41"/>
    <p:sldId id="388" r:id="rId42"/>
    <p:sldId id="520" r:id="rId43"/>
    <p:sldId id="518" r:id="rId44"/>
    <p:sldId id="560" r:id="rId45"/>
    <p:sldId id="559" r:id="rId46"/>
    <p:sldId id="562" r:id="rId47"/>
    <p:sldId id="563" r:id="rId48"/>
    <p:sldId id="564" r:id="rId49"/>
    <p:sldId id="521" r:id="rId50"/>
    <p:sldId id="522" r:id="rId51"/>
    <p:sldId id="397" r:id="rId52"/>
    <p:sldId id="566" r:id="rId53"/>
    <p:sldId id="567" r:id="rId54"/>
    <p:sldId id="568" r:id="rId55"/>
    <p:sldId id="569" r:id="rId56"/>
    <p:sldId id="570" r:id="rId57"/>
    <p:sldId id="572" r:id="rId58"/>
    <p:sldId id="573" r:id="rId59"/>
    <p:sldId id="574" r:id="rId60"/>
    <p:sldId id="523" r:id="rId61"/>
    <p:sldId id="401" r:id="rId62"/>
    <p:sldId id="403" r:id="rId63"/>
    <p:sldId id="1401" r:id="rId64"/>
  </p:sldIdLst>
  <p:sldSz cx="9144000" cy="6858000" type="screen4x3"/>
  <p:notesSz cx="6858000" cy="9144000"/>
  <p:defaultTextStyle>
    <a:defPPr>
      <a:defRPr lang="e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" initials="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08" autoAdjust="0"/>
  </p:normalViewPr>
  <p:slideViewPr>
    <p:cSldViewPr>
      <p:cViewPr varScale="1">
        <p:scale>
          <a:sx n="85" d="100"/>
          <a:sy n="85" d="100"/>
        </p:scale>
        <p:origin x="137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4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theme" Target="theme/theme1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presProps" Target="presProp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306FF5-92B9-4F02-9914-2336112A1AF3}" type="doc">
      <dgm:prSet loTypeId="urn:microsoft.com/office/officeart/2005/8/layout/hProcess9" loCatId="process" qsTypeId="urn:microsoft.com/office/officeart/2005/8/quickstyle/3d3" qsCatId="3D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1CB771DB-5686-47E5-B1A9-CADD59A14467}">
      <dgm:prSet custT="1"/>
      <dgm:spPr/>
      <dgm:t>
        <a:bodyPr/>
        <a:lstStyle/>
        <a:p>
          <a:pPr rtl="0"/>
          <a:r>
            <a:rPr lang="en" sz="1600" b="1" i="1" dirty="0"/>
            <a:t>Short-acting bronchodilators</a:t>
          </a:r>
          <a:endParaRPr lang="en-US" sz="1600" dirty="0"/>
        </a:p>
      </dgm:t>
    </dgm:pt>
    <dgm:pt modelId="{B5DE9D6A-89DA-4938-851B-E95199CD18DF}" type="parTrans" cxnId="{30EE8C76-7CFF-4F52-96BA-08CD41D12C5F}">
      <dgm:prSet/>
      <dgm:spPr/>
      <dgm:t>
        <a:bodyPr/>
        <a:lstStyle/>
        <a:p>
          <a:endParaRPr lang="en-US"/>
        </a:p>
      </dgm:t>
    </dgm:pt>
    <dgm:pt modelId="{01BE204B-2C96-42F7-9A46-CA69E82A47D7}" type="sibTrans" cxnId="{30EE8C76-7CFF-4F52-96BA-08CD41D12C5F}">
      <dgm:prSet/>
      <dgm:spPr/>
      <dgm:t>
        <a:bodyPr/>
        <a:lstStyle/>
        <a:p>
          <a:endParaRPr lang="en-US"/>
        </a:p>
      </dgm:t>
    </dgm:pt>
    <dgm:pt modelId="{484FD7AA-4DE3-4049-9D28-00473422DB9B}">
      <dgm:prSet custT="1"/>
      <dgm:spPr/>
      <dgm:t>
        <a:bodyPr/>
        <a:lstStyle/>
        <a:p>
          <a:pPr rtl="0"/>
          <a:r>
            <a:rPr lang="en" sz="1600" b="1" i="1" dirty="0"/>
            <a:t>LAMA</a:t>
          </a:r>
          <a:endParaRPr lang="en-US" sz="1600" dirty="0"/>
        </a:p>
      </dgm:t>
    </dgm:pt>
    <dgm:pt modelId="{47721DBE-2870-4817-B798-A056CE2034C4}" type="parTrans" cxnId="{025CBFA1-BD77-451A-B451-93978447A5F3}">
      <dgm:prSet/>
      <dgm:spPr/>
      <dgm:t>
        <a:bodyPr/>
        <a:lstStyle/>
        <a:p>
          <a:endParaRPr lang="en-US"/>
        </a:p>
      </dgm:t>
    </dgm:pt>
    <dgm:pt modelId="{C5273C37-0066-4217-96F4-4029BE57A035}" type="sibTrans" cxnId="{025CBFA1-BD77-451A-B451-93978447A5F3}">
      <dgm:prSet/>
      <dgm:spPr/>
      <dgm:t>
        <a:bodyPr/>
        <a:lstStyle/>
        <a:p>
          <a:endParaRPr lang="en-US"/>
        </a:p>
      </dgm:t>
    </dgm:pt>
    <dgm:pt modelId="{271E13A2-633F-466D-8D16-238987A326EF}">
      <dgm:prSet custT="1"/>
      <dgm:spPr/>
      <dgm:t>
        <a:bodyPr/>
        <a:lstStyle/>
        <a:p>
          <a:pPr rtl="0"/>
          <a:r>
            <a:rPr lang="en" sz="1600" b="1" i="1" dirty="0"/>
            <a:t>LABA</a:t>
          </a:r>
          <a:endParaRPr lang="en-US" sz="1600" dirty="0"/>
        </a:p>
      </dgm:t>
    </dgm:pt>
    <dgm:pt modelId="{EB2253EA-DEF9-4FBD-8991-E482CD24E944}" type="parTrans" cxnId="{D3E4EB24-FD4C-4304-B53B-D75D4486A532}">
      <dgm:prSet/>
      <dgm:spPr/>
      <dgm:t>
        <a:bodyPr/>
        <a:lstStyle/>
        <a:p>
          <a:endParaRPr lang="en-US"/>
        </a:p>
      </dgm:t>
    </dgm:pt>
    <dgm:pt modelId="{B41404FB-C350-4E76-96D4-EC83F9211E89}" type="sibTrans" cxnId="{D3E4EB24-FD4C-4304-B53B-D75D4486A532}">
      <dgm:prSet/>
      <dgm:spPr/>
      <dgm:t>
        <a:bodyPr/>
        <a:lstStyle/>
        <a:p>
          <a:endParaRPr lang="en-US"/>
        </a:p>
      </dgm:t>
    </dgm:pt>
    <dgm:pt modelId="{B4F3E5AC-1CA1-49DA-80E4-B744B21AA8AE}">
      <dgm:prSet custT="1"/>
      <dgm:spPr/>
      <dgm:t>
        <a:bodyPr/>
        <a:lstStyle/>
        <a:p>
          <a:pPr rtl="0"/>
          <a:r>
            <a:rPr lang="en" sz="1600" b="1" i="1" dirty="0"/>
            <a:t>ICS</a:t>
          </a:r>
          <a:endParaRPr lang="en-US" sz="1600" dirty="0"/>
        </a:p>
      </dgm:t>
    </dgm:pt>
    <dgm:pt modelId="{AC8E67AF-C2F3-4AA6-9E87-0396F016474B}" type="parTrans" cxnId="{DCCC1F4B-DAAF-485D-B237-5589ACCAE0E4}">
      <dgm:prSet/>
      <dgm:spPr/>
      <dgm:t>
        <a:bodyPr/>
        <a:lstStyle/>
        <a:p>
          <a:endParaRPr lang="en-US"/>
        </a:p>
      </dgm:t>
    </dgm:pt>
    <dgm:pt modelId="{32DC0A10-5FC3-4C3A-813B-358CBE0FA3B6}" type="sibTrans" cxnId="{DCCC1F4B-DAAF-485D-B237-5589ACCAE0E4}">
      <dgm:prSet/>
      <dgm:spPr/>
      <dgm:t>
        <a:bodyPr/>
        <a:lstStyle/>
        <a:p>
          <a:endParaRPr lang="en-US"/>
        </a:p>
      </dgm:t>
    </dgm:pt>
    <dgm:pt modelId="{60FFCD99-602E-4733-B03E-3C5204C4DA6C}">
      <dgm:prSet custT="1"/>
      <dgm:spPr/>
      <dgm:t>
        <a:bodyPr/>
        <a:lstStyle/>
        <a:p>
          <a:pPr rtl="0"/>
          <a:r>
            <a:rPr lang="en" sz="1600" b="1" i="1" dirty="0"/>
            <a:t>LABA + LAMA</a:t>
          </a:r>
          <a:endParaRPr lang="en-US" sz="1600" dirty="0"/>
        </a:p>
      </dgm:t>
    </dgm:pt>
    <dgm:pt modelId="{48ED27C6-5FF5-48D6-98C7-D0476101C35A}" type="parTrans" cxnId="{0F34DD94-62CD-407F-8A55-07DA05429ADF}">
      <dgm:prSet/>
      <dgm:spPr/>
      <dgm:t>
        <a:bodyPr/>
        <a:lstStyle/>
        <a:p>
          <a:endParaRPr lang="en-US"/>
        </a:p>
      </dgm:t>
    </dgm:pt>
    <dgm:pt modelId="{2B4D51C3-533F-4B00-B9C3-37D9F4D738F8}" type="sibTrans" cxnId="{0F34DD94-62CD-407F-8A55-07DA05429ADF}">
      <dgm:prSet/>
      <dgm:spPr/>
      <dgm:t>
        <a:bodyPr/>
        <a:lstStyle/>
        <a:p>
          <a:endParaRPr lang="en-US"/>
        </a:p>
      </dgm:t>
    </dgm:pt>
    <dgm:pt modelId="{1062B208-51AE-408B-A33C-C5B77A7AE01A}">
      <dgm:prSet custT="1"/>
      <dgm:spPr/>
      <dgm:t>
        <a:bodyPr/>
        <a:lstStyle/>
        <a:p>
          <a:pPr rtl="0"/>
          <a:r>
            <a:rPr lang="en" sz="1600" b="1" i="1"/>
            <a:t>LABA+ICS</a:t>
          </a:r>
          <a:endParaRPr lang="en-US" sz="1600" dirty="0"/>
        </a:p>
      </dgm:t>
    </dgm:pt>
    <dgm:pt modelId="{D968BC78-1E5B-4A03-AE48-FA9FB1A449AF}" type="parTrans" cxnId="{B02BA3DC-6087-4A55-A19A-AF28F8D982CD}">
      <dgm:prSet/>
      <dgm:spPr/>
      <dgm:t>
        <a:bodyPr/>
        <a:lstStyle/>
        <a:p>
          <a:endParaRPr lang="en-US"/>
        </a:p>
      </dgm:t>
    </dgm:pt>
    <dgm:pt modelId="{D359986D-CA9A-4B07-BD5F-00011680211F}" type="sibTrans" cxnId="{B02BA3DC-6087-4A55-A19A-AF28F8D982CD}">
      <dgm:prSet/>
      <dgm:spPr/>
      <dgm:t>
        <a:bodyPr/>
        <a:lstStyle/>
        <a:p>
          <a:endParaRPr lang="en-US"/>
        </a:p>
      </dgm:t>
    </dgm:pt>
    <dgm:pt modelId="{F431DCD0-B625-4B20-AD79-D390D9D2C690}">
      <dgm:prSet custT="1"/>
      <dgm:spPr/>
      <dgm:t>
        <a:bodyPr/>
        <a:lstStyle/>
        <a:p>
          <a:pPr rtl="0"/>
          <a:r>
            <a:rPr lang="en" sz="1600" b="1" i="1"/>
            <a:t>LABA+</a:t>
          </a:r>
        </a:p>
        <a:p>
          <a:pPr rtl="0"/>
          <a:r>
            <a:rPr lang="en" sz="1600" b="1" i="1"/>
            <a:t>LAMA+</a:t>
          </a:r>
        </a:p>
        <a:p>
          <a:pPr rtl="0"/>
          <a:r>
            <a:rPr lang="en" sz="1600" b="1" i="1"/>
            <a:t>ICS</a:t>
          </a:r>
          <a:endParaRPr lang="en-US" sz="1600" dirty="0"/>
        </a:p>
      </dgm:t>
    </dgm:pt>
    <dgm:pt modelId="{C208ECEA-5F70-4AA7-B723-7F690C72346C}" type="parTrans" cxnId="{A3C8102B-A9B7-435E-889F-08F1219F8680}">
      <dgm:prSet/>
      <dgm:spPr/>
      <dgm:t>
        <a:bodyPr/>
        <a:lstStyle/>
        <a:p>
          <a:endParaRPr lang="en-US"/>
        </a:p>
      </dgm:t>
    </dgm:pt>
    <dgm:pt modelId="{D7C937B2-D82C-4813-B867-2B88D9FC13BE}" type="sibTrans" cxnId="{A3C8102B-A9B7-435E-889F-08F1219F8680}">
      <dgm:prSet/>
      <dgm:spPr/>
      <dgm:t>
        <a:bodyPr/>
        <a:lstStyle/>
        <a:p>
          <a:endParaRPr lang="en-US"/>
        </a:p>
      </dgm:t>
    </dgm:pt>
    <dgm:pt modelId="{39025827-B079-4704-BB14-A6F358048B43}">
      <dgm:prSet/>
      <dgm:spPr/>
      <dgm:t>
        <a:bodyPr/>
        <a:lstStyle/>
        <a:p>
          <a:pPr rtl="0"/>
          <a:r>
            <a:rPr lang="en" b="1" i="1"/>
            <a:t>Roflumilast, Azithromycin, Theophylline, Mucoactive drugs</a:t>
          </a:r>
          <a:endParaRPr lang="en-US" dirty="0"/>
        </a:p>
      </dgm:t>
    </dgm:pt>
    <dgm:pt modelId="{0256CD58-7418-49E9-9126-EC907A566EFC}" type="parTrans" cxnId="{FC97B8CB-EEEA-45C9-A75E-F7CC76513222}">
      <dgm:prSet/>
      <dgm:spPr/>
      <dgm:t>
        <a:bodyPr/>
        <a:lstStyle/>
        <a:p>
          <a:endParaRPr lang="en-US"/>
        </a:p>
      </dgm:t>
    </dgm:pt>
    <dgm:pt modelId="{2DFC07D3-B814-4E0E-A1F4-36F9F226A458}" type="sibTrans" cxnId="{FC97B8CB-EEEA-45C9-A75E-F7CC76513222}">
      <dgm:prSet/>
      <dgm:spPr/>
      <dgm:t>
        <a:bodyPr/>
        <a:lstStyle/>
        <a:p>
          <a:endParaRPr lang="en-US"/>
        </a:p>
      </dgm:t>
    </dgm:pt>
    <dgm:pt modelId="{428455E7-CBA1-44AE-BDCF-3B0D85A32041}" type="pres">
      <dgm:prSet presAssocID="{87306FF5-92B9-4F02-9914-2336112A1AF3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r-Cyrl-RS"/>
        </a:p>
      </dgm:t>
    </dgm:pt>
    <dgm:pt modelId="{2F2D023C-87DF-43CC-B533-D550F56987A9}" type="pres">
      <dgm:prSet presAssocID="{87306FF5-92B9-4F02-9914-2336112A1AF3}" presName="arrow" presStyleLbl="bgShp" presStyleIdx="0" presStyleCnt="1"/>
      <dgm:spPr/>
    </dgm:pt>
    <dgm:pt modelId="{F0248E9D-84F9-4769-8732-3457B5F7389D}" type="pres">
      <dgm:prSet presAssocID="{87306FF5-92B9-4F02-9914-2336112A1AF3}" presName="linearProcess" presStyleCnt="0"/>
      <dgm:spPr/>
    </dgm:pt>
    <dgm:pt modelId="{3F03230A-1E5F-4424-92A4-B42E7CDB0ACE}" type="pres">
      <dgm:prSet presAssocID="{1CB771DB-5686-47E5-B1A9-CADD59A14467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FFD5C1E6-266D-4F4B-91A0-C82D620391CA}" type="pres">
      <dgm:prSet presAssocID="{01BE204B-2C96-42F7-9A46-CA69E82A47D7}" presName="sibTrans" presStyleCnt="0"/>
      <dgm:spPr/>
    </dgm:pt>
    <dgm:pt modelId="{E6792CCE-A800-4D44-A8B7-29C41CA71E4B}" type="pres">
      <dgm:prSet presAssocID="{484FD7AA-4DE3-4049-9D28-00473422DB9B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9E9BA728-E2FF-4118-8D43-AC0CB7D86788}" type="pres">
      <dgm:prSet presAssocID="{C5273C37-0066-4217-96F4-4029BE57A035}" presName="sibTrans" presStyleCnt="0"/>
      <dgm:spPr/>
    </dgm:pt>
    <dgm:pt modelId="{E841FADD-C662-4C10-ADD0-2CF015A20C28}" type="pres">
      <dgm:prSet presAssocID="{271E13A2-633F-466D-8D16-238987A326EF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12E2F92A-16DC-424A-82D2-795554798520}" type="pres">
      <dgm:prSet presAssocID="{B41404FB-C350-4E76-96D4-EC83F9211E89}" presName="sibTrans" presStyleCnt="0"/>
      <dgm:spPr/>
    </dgm:pt>
    <dgm:pt modelId="{DCF98816-6436-4136-8F74-0F9F97988E58}" type="pres">
      <dgm:prSet presAssocID="{B4F3E5AC-1CA1-49DA-80E4-B744B21AA8AE}" presName="text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263BEF79-B466-4E00-A672-F66261610D4C}" type="pres">
      <dgm:prSet presAssocID="{32DC0A10-5FC3-4C3A-813B-358CBE0FA3B6}" presName="sibTrans" presStyleCnt="0"/>
      <dgm:spPr/>
    </dgm:pt>
    <dgm:pt modelId="{808169EB-6EB6-4C62-8E7E-3C0BC75610B3}" type="pres">
      <dgm:prSet presAssocID="{60FFCD99-602E-4733-B03E-3C5204C4DA6C}" presName="text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73197937-EB77-4E06-8491-4764FD39625B}" type="pres">
      <dgm:prSet presAssocID="{2B4D51C3-533F-4B00-B9C3-37D9F4D738F8}" presName="sibTrans" presStyleCnt="0"/>
      <dgm:spPr/>
    </dgm:pt>
    <dgm:pt modelId="{910E8D61-329E-4134-8479-8E89874A95BB}" type="pres">
      <dgm:prSet presAssocID="{1062B208-51AE-408B-A33C-C5B77A7AE01A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07AECB05-5148-47C7-9F5B-4C72B9AAB8FF}" type="pres">
      <dgm:prSet presAssocID="{D359986D-CA9A-4B07-BD5F-00011680211F}" presName="sibTrans" presStyleCnt="0"/>
      <dgm:spPr/>
    </dgm:pt>
    <dgm:pt modelId="{C6A750D0-9440-4B58-8858-272AFC04766C}" type="pres">
      <dgm:prSet presAssocID="{F431DCD0-B625-4B20-AD79-D390D9D2C690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C0F3F739-2CD3-4FAB-81FC-159658310BFC}" type="pres">
      <dgm:prSet presAssocID="{D7C937B2-D82C-4813-B867-2B88D9FC13BE}" presName="sibTrans" presStyleCnt="0"/>
      <dgm:spPr/>
    </dgm:pt>
    <dgm:pt modelId="{C8DC2A04-EF27-437A-9D58-49B236663314}" type="pres">
      <dgm:prSet presAssocID="{39025827-B079-4704-BB14-A6F358048B43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</dgm:ptLst>
  <dgm:cxnLst>
    <dgm:cxn modelId="{FC97B8CB-EEEA-45C9-A75E-F7CC76513222}" srcId="{87306FF5-92B9-4F02-9914-2336112A1AF3}" destId="{39025827-B079-4704-BB14-A6F358048B43}" srcOrd="7" destOrd="0" parTransId="{0256CD58-7418-49E9-9126-EC907A566EFC}" sibTransId="{2DFC07D3-B814-4E0E-A1F4-36F9F226A458}"/>
    <dgm:cxn modelId="{464A575A-553B-4A40-9F83-BBF3D00C84F5}" type="presOf" srcId="{B4F3E5AC-1CA1-49DA-80E4-B744B21AA8AE}" destId="{DCF98816-6436-4136-8F74-0F9F97988E58}" srcOrd="0" destOrd="0" presId="urn:microsoft.com/office/officeart/2005/8/layout/hProcess9"/>
    <dgm:cxn modelId="{23B22E49-DBC7-4C7D-9FA5-4A8DFF70B777}" type="presOf" srcId="{39025827-B079-4704-BB14-A6F358048B43}" destId="{C8DC2A04-EF27-437A-9D58-49B236663314}" srcOrd="0" destOrd="0" presId="urn:microsoft.com/office/officeart/2005/8/layout/hProcess9"/>
    <dgm:cxn modelId="{7ED6C9B6-96AC-4F43-9BA0-9F3299371E58}" type="presOf" srcId="{F431DCD0-B625-4B20-AD79-D390D9D2C690}" destId="{C6A750D0-9440-4B58-8858-272AFC04766C}" srcOrd="0" destOrd="0" presId="urn:microsoft.com/office/officeart/2005/8/layout/hProcess9"/>
    <dgm:cxn modelId="{B862DD99-89AD-4FFA-8878-536A987CE262}" type="presOf" srcId="{1062B208-51AE-408B-A33C-C5B77A7AE01A}" destId="{910E8D61-329E-4134-8479-8E89874A95BB}" srcOrd="0" destOrd="0" presId="urn:microsoft.com/office/officeart/2005/8/layout/hProcess9"/>
    <dgm:cxn modelId="{B02BA3DC-6087-4A55-A19A-AF28F8D982CD}" srcId="{87306FF5-92B9-4F02-9914-2336112A1AF3}" destId="{1062B208-51AE-408B-A33C-C5B77A7AE01A}" srcOrd="5" destOrd="0" parTransId="{D968BC78-1E5B-4A03-AE48-FA9FB1A449AF}" sibTransId="{D359986D-CA9A-4B07-BD5F-00011680211F}"/>
    <dgm:cxn modelId="{0F34DD94-62CD-407F-8A55-07DA05429ADF}" srcId="{87306FF5-92B9-4F02-9914-2336112A1AF3}" destId="{60FFCD99-602E-4733-B03E-3C5204C4DA6C}" srcOrd="4" destOrd="0" parTransId="{48ED27C6-5FF5-48D6-98C7-D0476101C35A}" sibTransId="{2B4D51C3-533F-4B00-B9C3-37D9F4D738F8}"/>
    <dgm:cxn modelId="{95B0F7CC-4348-44D2-9B40-56A387EE4B9A}" type="presOf" srcId="{1CB771DB-5686-47E5-B1A9-CADD59A14467}" destId="{3F03230A-1E5F-4424-92A4-B42E7CDB0ACE}" srcOrd="0" destOrd="0" presId="urn:microsoft.com/office/officeart/2005/8/layout/hProcess9"/>
    <dgm:cxn modelId="{7130BBAE-96B7-45F6-B7CC-145C3AAA2D2D}" type="presOf" srcId="{60FFCD99-602E-4733-B03E-3C5204C4DA6C}" destId="{808169EB-6EB6-4C62-8E7E-3C0BC75610B3}" srcOrd="0" destOrd="0" presId="urn:microsoft.com/office/officeart/2005/8/layout/hProcess9"/>
    <dgm:cxn modelId="{320BE2D2-7A38-43D7-9FA4-1991EB215706}" type="presOf" srcId="{484FD7AA-4DE3-4049-9D28-00473422DB9B}" destId="{E6792CCE-A800-4D44-A8B7-29C41CA71E4B}" srcOrd="0" destOrd="0" presId="urn:microsoft.com/office/officeart/2005/8/layout/hProcess9"/>
    <dgm:cxn modelId="{025CBFA1-BD77-451A-B451-93978447A5F3}" srcId="{87306FF5-92B9-4F02-9914-2336112A1AF3}" destId="{484FD7AA-4DE3-4049-9D28-00473422DB9B}" srcOrd="1" destOrd="0" parTransId="{47721DBE-2870-4817-B798-A056CE2034C4}" sibTransId="{C5273C37-0066-4217-96F4-4029BE57A035}"/>
    <dgm:cxn modelId="{33C84680-D733-4465-A8FB-56A0F168A5D2}" type="presOf" srcId="{87306FF5-92B9-4F02-9914-2336112A1AF3}" destId="{428455E7-CBA1-44AE-BDCF-3B0D85A32041}" srcOrd="0" destOrd="0" presId="urn:microsoft.com/office/officeart/2005/8/layout/hProcess9"/>
    <dgm:cxn modelId="{A3C8102B-A9B7-435E-889F-08F1219F8680}" srcId="{87306FF5-92B9-4F02-9914-2336112A1AF3}" destId="{F431DCD0-B625-4B20-AD79-D390D9D2C690}" srcOrd="6" destOrd="0" parTransId="{C208ECEA-5F70-4AA7-B723-7F690C72346C}" sibTransId="{D7C937B2-D82C-4813-B867-2B88D9FC13BE}"/>
    <dgm:cxn modelId="{DCCC1F4B-DAAF-485D-B237-5589ACCAE0E4}" srcId="{87306FF5-92B9-4F02-9914-2336112A1AF3}" destId="{B4F3E5AC-1CA1-49DA-80E4-B744B21AA8AE}" srcOrd="3" destOrd="0" parTransId="{AC8E67AF-C2F3-4AA6-9E87-0396F016474B}" sibTransId="{32DC0A10-5FC3-4C3A-813B-358CBE0FA3B6}"/>
    <dgm:cxn modelId="{596B75B7-3783-4EE9-8269-0167BC155762}" type="presOf" srcId="{271E13A2-633F-466D-8D16-238987A326EF}" destId="{E841FADD-C662-4C10-ADD0-2CF015A20C28}" srcOrd="0" destOrd="0" presId="urn:microsoft.com/office/officeart/2005/8/layout/hProcess9"/>
    <dgm:cxn modelId="{30EE8C76-7CFF-4F52-96BA-08CD41D12C5F}" srcId="{87306FF5-92B9-4F02-9914-2336112A1AF3}" destId="{1CB771DB-5686-47E5-B1A9-CADD59A14467}" srcOrd="0" destOrd="0" parTransId="{B5DE9D6A-89DA-4938-851B-E95199CD18DF}" sibTransId="{01BE204B-2C96-42F7-9A46-CA69E82A47D7}"/>
    <dgm:cxn modelId="{D3E4EB24-FD4C-4304-B53B-D75D4486A532}" srcId="{87306FF5-92B9-4F02-9914-2336112A1AF3}" destId="{271E13A2-633F-466D-8D16-238987A326EF}" srcOrd="2" destOrd="0" parTransId="{EB2253EA-DEF9-4FBD-8991-E482CD24E944}" sibTransId="{B41404FB-C350-4E76-96D4-EC83F9211E89}"/>
    <dgm:cxn modelId="{8A8AF40D-2AAB-4290-89A2-D8C89252B6CE}" type="presParOf" srcId="{428455E7-CBA1-44AE-BDCF-3B0D85A32041}" destId="{2F2D023C-87DF-43CC-B533-D550F56987A9}" srcOrd="0" destOrd="0" presId="urn:microsoft.com/office/officeart/2005/8/layout/hProcess9"/>
    <dgm:cxn modelId="{CFD86965-FEBF-4C0E-9062-F199A94F023D}" type="presParOf" srcId="{428455E7-CBA1-44AE-BDCF-3B0D85A32041}" destId="{F0248E9D-84F9-4769-8732-3457B5F7389D}" srcOrd="1" destOrd="0" presId="urn:microsoft.com/office/officeart/2005/8/layout/hProcess9"/>
    <dgm:cxn modelId="{7B72BA31-5960-4079-B1D2-DBF151E8CB48}" type="presParOf" srcId="{F0248E9D-84F9-4769-8732-3457B5F7389D}" destId="{3F03230A-1E5F-4424-92A4-B42E7CDB0ACE}" srcOrd="0" destOrd="0" presId="urn:microsoft.com/office/officeart/2005/8/layout/hProcess9"/>
    <dgm:cxn modelId="{8372BCE6-D9B5-4090-B783-20C49261FDAB}" type="presParOf" srcId="{F0248E9D-84F9-4769-8732-3457B5F7389D}" destId="{FFD5C1E6-266D-4F4B-91A0-C82D620391CA}" srcOrd="1" destOrd="0" presId="urn:microsoft.com/office/officeart/2005/8/layout/hProcess9"/>
    <dgm:cxn modelId="{5EAA812C-BDBB-4452-872C-68C84307F6ED}" type="presParOf" srcId="{F0248E9D-84F9-4769-8732-3457B5F7389D}" destId="{E6792CCE-A800-4D44-A8B7-29C41CA71E4B}" srcOrd="2" destOrd="0" presId="urn:microsoft.com/office/officeart/2005/8/layout/hProcess9"/>
    <dgm:cxn modelId="{9DDFE068-9CDD-49FA-A18C-30063C7B9C5A}" type="presParOf" srcId="{F0248E9D-84F9-4769-8732-3457B5F7389D}" destId="{9E9BA728-E2FF-4118-8D43-AC0CB7D86788}" srcOrd="3" destOrd="0" presId="urn:microsoft.com/office/officeart/2005/8/layout/hProcess9"/>
    <dgm:cxn modelId="{D9F96111-518C-441E-B9EF-D9BA6D8D7C06}" type="presParOf" srcId="{F0248E9D-84F9-4769-8732-3457B5F7389D}" destId="{E841FADD-C662-4C10-ADD0-2CF015A20C28}" srcOrd="4" destOrd="0" presId="urn:microsoft.com/office/officeart/2005/8/layout/hProcess9"/>
    <dgm:cxn modelId="{3B0904DD-C75B-4327-BFEA-D7B165D94100}" type="presParOf" srcId="{F0248E9D-84F9-4769-8732-3457B5F7389D}" destId="{12E2F92A-16DC-424A-82D2-795554798520}" srcOrd="5" destOrd="0" presId="urn:microsoft.com/office/officeart/2005/8/layout/hProcess9"/>
    <dgm:cxn modelId="{3FDB773F-0B5D-43DC-9E54-192D49314E20}" type="presParOf" srcId="{F0248E9D-84F9-4769-8732-3457B5F7389D}" destId="{DCF98816-6436-4136-8F74-0F9F97988E58}" srcOrd="6" destOrd="0" presId="urn:microsoft.com/office/officeart/2005/8/layout/hProcess9"/>
    <dgm:cxn modelId="{61C6CEC2-3A15-47B1-8EDF-8D08EC190135}" type="presParOf" srcId="{F0248E9D-84F9-4769-8732-3457B5F7389D}" destId="{263BEF79-B466-4E00-A672-F66261610D4C}" srcOrd="7" destOrd="0" presId="urn:microsoft.com/office/officeart/2005/8/layout/hProcess9"/>
    <dgm:cxn modelId="{63D1F808-FE7D-446F-B8D3-62ACA1718A5A}" type="presParOf" srcId="{F0248E9D-84F9-4769-8732-3457B5F7389D}" destId="{808169EB-6EB6-4C62-8E7E-3C0BC75610B3}" srcOrd="8" destOrd="0" presId="urn:microsoft.com/office/officeart/2005/8/layout/hProcess9"/>
    <dgm:cxn modelId="{52F76491-E7F3-45D9-B89A-3FEA1613A29C}" type="presParOf" srcId="{F0248E9D-84F9-4769-8732-3457B5F7389D}" destId="{73197937-EB77-4E06-8491-4764FD39625B}" srcOrd="9" destOrd="0" presId="urn:microsoft.com/office/officeart/2005/8/layout/hProcess9"/>
    <dgm:cxn modelId="{D97B0D9C-E0C6-4258-A7B1-7DF917E63ED2}" type="presParOf" srcId="{F0248E9D-84F9-4769-8732-3457B5F7389D}" destId="{910E8D61-329E-4134-8479-8E89874A95BB}" srcOrd="10" destOrd="0" presId="urn:microsoft.com/office/officeart/2005/8/layout/hProcess9"/>
    <dgm:cxn modelId="{74BA520F-2010-4A0E-9FCC-9862BD3B66D7}" type="presParOf" srcId="{F0248E9D-84F9-4769-8732-3457B5F7389D}" destId="{07AECB05-5148-47C7-9F5B-4C72B9AAB8FF}" srcOrd="11" destOrd="0" presId="urn:microsoft.com/office/officeart/2005/8/layout/hProcess9"/>
    <dgm:cxn modelId="{AC5C35C8-176E-43BB-8513-CEF349DDB4E8}" type="presParOf" srcId="{F0248E9D-84F9-4769-8732-3457B5F7389D}" destId="{C6A750D0-9440-4B58-8858-272AFC04766C}" srcOrd="12" destOrd="0" presId="urn:microsoft.com/office/officeart/2005/8/layout/hProcess9"/>
    <dgm:cxn modelId="{D505D528-FA42-4A08-B99B-EC2ED4C2A266}" type="presParOf" srcId="{F0248E9D-84F9-4769-8732-3457B5F7389D}" destId="{C0F3F739-2CD3-4FAB-81FC-159658310BFC}" srcOrd="13" destOrd="0" presId="urn:microsoft.com/office/officeart/2005/8/layout/hProcess9"/>
    <dgm:cxn modelId="{B1E0D5EC-E68B-4A08-8FAF-14D322C2BD00}" type="presParOf" srcId="{F0248E9D-84F9-4769-8732-3457B5F7389D}" destId="{C8DC2A04-EF27-437A-9D58-49B236663314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3398D9-B528-4723-B398-C4D7AA378D11}" type="doc">
      <dgm:prSet loTypeId="urn:microsoft.com/office/officeart/2005/8/layout/vList3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BE6E37C-7809-4EF8-902C-B31DBEB4F5EE}">
      <dgm:prSet custT="1"/>
      <dgm:spPr/>
      <dgm:t>
        <a:bodyPr/>
        <a:lstStyle/>
        <a:p>
          <a:pPr rtl="0"/>
          <a:r>
            <a:rPr lang="sr-Latn-RS" sz="1400" i="1" dirty="0" smtClean="0"/>
            <a:t>T</a:t>
          </a:r>
          <a:r>
            <a:rPr lang="en" sz="1400" i="1" dirty="0" smtClean="0"/>
            <a:t>reatment </a:t>
          </a:r>
          <a:r>
            <a:rPr lang="en" sz="1400" i="1" dirty="0"/>
            <a:t>of a COPD exacerbation should be initiated with </a:t>
          </a:r>
          <a:r>
            <a:rPr lang="en" sz="1400" i="1" dirty="0" smtClean="0"/>
            <a:t>an MDI </a:t>
          </a:r>
          <a:r>
            <a:rPr lang="en" sz="1400" i="1" dirty="0"/>
            <a:t>or a </a:t>
          </a:r>
          <a:r>
            <a:rPr lang="en" sz="1400" i="1" dirty="0" smtClean="0"/>
            <a:t>SABA </a:t>
          </a:r>
          <a:r>
            <a:rPr lang="en" sz="1400" i="1" dirty="0"/>
            <a:t>and/or SAMA nebulizer</a:t>
          </a:r>
        </a:p>
        <a:p>
          <a:pPr rtl="0"/>
          <a:r>
            <a:rPr lang="en" sz="1400" i="1" dirty="0"/>
            <a:t>Continuous inhalation with bronchodilators is not recommended</a:t>
          </a:r>
          <a:endParaRPr lang="en-US" sz="1400" dirty="0"/>
        </a:p>
      </dgm:t>
    </dgm:pt>
    <dgm:pt modelId="{AA154AA7-F9BD-4B2C-A20C-B599D5BA527F}" type="parTrans" cxnId="{ED7B2CFE-C5F3-4CC5-8175-EBDBE337E905}">
      <dgm:prSet/>
      <dgm:spPr/>
      <dgm:t>
        <a:bodyPr/>
        <a:lstStyle/>
        <a:p>
          <a:endParaRPr lang="en-US"/>
        </a:p>
      </dgm:t>
    </dgm:pt>
    <dgm:pt modelId="{F9AD378E-D321-4D35-91D5-43AF9DB07D6F}" type="sibTrans" cxnId="{ED7B2CFE-C5F3-4CC5-8175-EBDBE337E905}">
      <dgm:prSet/>
      <dgm:spPr/>
      <dgm:t>
        <a:bodyPr/>
        <a:lstStyle/>
        <a:p>
          <a:endParaRPr lang="en-US"/>
        </a:p>
      </dgm:t>
    </dgm:pt>
    <dgm:pt modelId="{EAC2DB3C-42FD-4F34-A12C-45F73FD186D3}">
      <dgm:prSet custT="1"/>
      <dgm:spPr/>
      <dgm:t>
        <a:bodyPr/>
        <a:lstStyle/>
        <a:p>
          <a:pPr rtl="0"/>
          <a:r>
            <a:rPr lang="en" sz="1400" i="1" dirty="0" smtClean="0"/>
            <a:t>It is recommended to administer one inhalation of a bronchodilator every hour (</a:t>
          </a:r>
          <a:r>
            <a:rPr lang="sr-Latn-RS" sz="1400" i="1" dirty="0" smtClean="0"/>
            <a:t>during </a:t>
          </a:r>
          <a:r>
            <a:rPr lang="en" sz="1400" i="1" dirty="0" smtClean="0"/>
            <a:t>the first two to three hours) and then every two to four hours depending on the clinical response.</a:t>
          </a:r>
          <a:endParaRPr lang="sr-Latn-RS" sz="1400" i="1" dirty="0"/>
        </a:p>
      </dgm:t>
    </dgm:pt>
    <dgm:pt modelId="{25EBBEED-3022-4716-9334-A01FF2D825EF}" type="parTrans" cxnId="{3C91CE42-BAB9-4FB4-BF60-CD23EC198858}">
      <dgm:prSet/>
      <dgm:spPr/>
      <dgm:t>
        <a:bodyPr/>
        <a:lstStyle/>
        <a:p>
          <a:endParaRPr lang="en-US"/>
        </a:p>
      </dgm:t>
    </dgm:pt>
    <dgm:pt modelId="{DD5E8CB6-437D-46BE-95FB-E09C3CF3A2E2}" type="sibTrans" cxnId="{3C91CE42-BAB9-4FB4-BF60-CD23EC198858}">
      <dgm:prSet/>
      <dgm:spPr/>
      <dgm:t>
        <a:bodyPr/>
        <a:lstStyle/>
        <a:p>
          <a:endParaRPr lang="en-US"/>
        </a:p>
      </dgm:t>
    </dgm:pt>
    <dgm:pt modelId="{D71E1AE6-9CA2-4674-B105-F0F4962CC905}">
      <dgm:prSet custT="1"/>
      <dgm:spPr/>
      <dgm:t>
        <a:bodyPr/>
        <a:lstStyle/>
        <a:p>
          <a:pPr rtl="0"/>
          <a:r>
            <a:rPr lang="en" sz="1400" i="1" dirty="0" smtClean="0"/>
            <a:t>Continue long-acting BD therapy with or without ICS during exacerbation treatment or start these drugs as soon as possible while the patient is still in the hospital</a:t>
          </a:r>
          <a:endParaRPr lang="sr-Latn-RS" sz="1400" i="1" dirty="0"/>
        </a:p>
      </dgm:t>
    </dgm:pt>
    <dgm:pt modelId="{01D51FA3-011E-4129-8098-CA41B33FE239}" type="parTrans" cxnId="{5F73F270-8872-43B1-98C6-2693F3350A76}">
      <dgm:prSet/>
      <dgm:spPr/>
      <dgm:t>
        <a:bodyPr/>
        <a:lstStyle/>
        <a:p>
          <a:endParaRPr lang="en-US"/>
        </a:p>
      </dgm:t>
    </dgm:pt>
    <dgm:pt modelId="{26E3A84D-795D-42AE-81F6-3FA9D7597D90}" type="sibTrans" cxnId="{5F73F270-8872-43B1-98C6-2693F3350A76}">
      <dgm:prSet/>
      <dgm:spPr/>
      <dgm:t>
        <a:bodyPr/>
        <a:lstStyle/>
        <a:p>
          <a:endParaRPr lang="en-US"/>
        </a:p>
      </dgm:t>
    </dgm:pt>
    <dgm:pt modelId="{34D498C3-FB5D-49B6-9D91-7ACD9968E933}">
      <dgm:prSet custT="1"/>
      <dgm:spPr/>
      <dgm:t>
        <a:bodyPr/>
        <a:lstStyle/>
        <a:p>
          <a:pPr algn="ctr" rtl="0"/>
          <a:r>
            <a:rPr lang="en" sz="1400" i="1" dirty="0" smtClean="0"/>
            <a:t>Intravenous administration of methylxanthines (theophylline, aminophylline) is NOT RECOMMENDED BECAUSE OF SMALL BENEFITS AND SIGNIFICANT SIDE EFFECTS</a:t>
          </a:r>
          <a:endParaRPr lang="sr-Latn-RS" sz="1400" i="1" dirty="0"/>
        </a:p>
      </dgm:t>
    </dgm:pt>
    <dgm:pt modelId="{EF0BE6BD-24C6-4284-8E65-EDDE12426E0F}" type="parTrans" cxnId="{507C3151-83F5-4CE3-BC4D-44F43578326C}">
      <dgm:prSet/>
      <dgm:spPr/>
      <dgm:t>
        <a:bodyPr/>
        <a:lstStyle/>
        <a:p>
          <a:endParaRPr lang="en-US"/>
        </a:p>
      </dgm:t>
    </dgm:pt>
    <dgm:pt modelId="{4FD1FFE6-EB9D-4BC7-BD52-FA863A91F364}" type="sibTrans" cxnId="{507C3151-83F5-4CE3-BC4D-44F43578326C}">
      <dgm:prSet/>
      <dgm:spPr/>
      <dgm:t>
        <a:bodyPr/>
        <a:lstStyle/>
        <a:p>
          <a:endParaRPr lang="en-US"/>
        </a:p>
      </dgm:t>
    </dgm:pt>
    <dgm:pt modelId="{EB26C0A8-693C-4C4D-9AFF-410FF14FBE32}" type="pres">
      <dgm:prSet presAssocID="{973398D9-B528-4723-B398-C4D7AA378D11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r-Cyrl-RS"/>
        </a:p>
      </dgm:t>
    </dgm:pt>
    <dgm:pt modelId="{3F485938-7D42-4C0C-BF0F-60075338E19D}" type="pres">
      <dgm:prSet presAssocID="{5BE6E37C-7809-4EF8-902C-B31DBEB4F5EE}" presName="composite" presStyleCnt="0"/>
      <dgm:spPr/>
    </dgm:pt>
    <dgm:pt modelId="{4C5946D1-C6F8-4F4D-9E76-4A2DDB484D65}" type="pres">
      <dgm:prSet presAssocID="{5BE6E37C-7809-4EF8-902C-B31DBEB4F5EE}" presName="imgShp" presStyleLbl="fgImgPlace1" presStyleIdx="0" presStyleCnt="4"/>
      <dgm:spPr/>
    </dgm:pt>
    <dgm:pt modelId="{A95FC50A-7FB9-469A-8C84-633D40E0586D}" type="pres">
      <dgm:prSet presAssocID="{5BE6E37C-7809-4EF8-902C-B31DBEB4F5EE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E4BA11E0-26A6-40EF-B749-C4537E02FE4F}" type="pres">
      <dgm:prSet presAssocID="{F9AD378E-D321-4D35-91D5-43AF9DB07D6F}" presName="spacing" presStyleCnt="0"/>
      <dgm:spPr/>
    </dgm:pt>
    <dgm:pt modelId="{E39EE9D2-2702-4C36-A552-FCDFB1AA6464}" type="pres">
      <dgm:prSet presAssocID="{EAC2DB3C-42FD-4F34-A12C-45F73FD186D3}" presName="composite" presStyleCnt="0"/>
      <dgm:spPr/>
    </dgm:pt>
    <dgm:pt modelId="{C7AA4062-EA78-49CE-A58A-0CBD3BB78D34}" type="pres">
      <dgm:prSet presAssocID="{EAC2DB3C-42FD-4F34-A12C-45F73FD186D3}" presName="imgShp" presStyleLbl="fgImgPlace1" presStyleIdx="1" presStyleCnt="4"/>
      <dgm:spPr/>
    </dgm:pt>
    <dgm:pt modelId="{B389544C-1A9F-4298-98A2-85F197D42139}" type="pres">
      <dgm:prSet presAssocID="{EAC2DB3C-42FD-4F34-A12C-45F73FD186D3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78E89356-45F3-4B68-B9EF-60A4A52CB55D}" type="pres">
      <dgm:prSet presAssocID="{DD5E8CB6-437D-46BE-95FB-E09C3CF3A2E2}" presName="spacing" presStyleCnt="0"/>
      <dgm:spPr/>
    </dgm:pt>
    <dgm:pt modelId="{3AF64129-1248-4C11-A73C-CA6635235B46}" type="pres">
      <dgm:prSet presAssocID="{D71E1AE6-9CA2-4674-B105-F0F4962CC905}" presName="composite" presStyleCnt="0"/>
      <dgm:spPr/>
    </dgm:pt>
    <dgm:pt modelId="{A9E76610-FCDA-44AD-A327-1C684FA2196A}" type="pres">
      <dgm:prSet presAssocID="{D71E1AE6-9CA2-4674-B105-F0F4962CC905}" presName="imgShp" presStyleLbl="fgImgPlace1" presStyleIdx="2" presStyleCnt="4"/>
      <dgm:spPr/>
    </dgm:pt>
    <dgm:pt modelId="{8E39150F-7767-4B6B-A4EF-7BC4E93E2C0C}" type="pres">
      <dgm:prSet presAssocID="{D71E1AE6-9CA2-4674-B105-F0F4962CC905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DBE92369-E54C-4F4C-B0D8-90D82B830683}" type="pres">
      <dgm:prSet presAssocID="{26E3A84D-795D-42AE-81F6-3FA9D7597D90}" presName="spacing" presStyleCnt="0"/>
      <dgm:spPr/>
    </dgm:pt>
    <dgm:pt modelId="{0D2B6D49-1396-4150-A69C-506801DA70B9}" type="pres">
      <dgm:prSet presAssocID="{34D498C3-FB5D-49B6-9D91-7ACD9968E933}" presName="composite" presStyleCnt="0"/>
      <dgm:spPr/>
    </dgm:pt>
    <dgm:pt modelId="{1A02C679-63BE-4099-8B25-1AC372109B35}" type="pres">
      <dgm:prSet presAssocID="{34D498C3-FB5D-49B6-9D91-7ACD9968E933}" presName="imgShp" presStyleLbl="fgImgPlace1" presStyleIdx="3" presStyleCnt="4"/>
      <dgm:spPr/>
    </dgm:pt>
    <dgm:pt modelId="{6F4857D9-BBAE-45E7-AF87-9E967B1E8BF5}" type="pres">
      <dgm:prSet presAssocID="{34D498C3-FB5D-49B6-9D91-7ACD9968E933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</dgm:ptLst>
  <dgm:cxnLst>
    <dgm:cxn modelId="{9E1B88E4-5D28-41C7-96E0-286F52EFF38D}" type="presOf" srcId="{5BE6E37C-7809-4EF8-902C-B31DBEB4F5EE}" destId="{A95FC50A-7FB9-469A-8C84-633D40E0586D}" srcOrd="0" destOrd="0" presId="urn:microsoft.com/office/officeart/2005/8/layout/vList3"/>
    <dgm:cxn modelId="{61699566-B361-46AD-B2D8-E431DC0FDD1C}" type="presOf" srcId="{34D498C3-FB5D-49B6-9D91-7ACD9968E933}" destId="{6F4857D9-BBAE-45E7-AF87-9E967B1E8BF5}" srcOrd="0" destOrd="0" presId="urn:microsoft.com/office/officeart/2005/8/layout/vList3"/>
    <dgm:cxn modelId="{ED7B2CFE-C5F3-4CC5-8175-EBDBE337E905}" srcId="{973398D9-B528-4723-B398-C4D7AA378D11}" destId="{5BE6E37C-7809-4EF8-902C-B31DBEB4F5EE}" srcOrd="0" destOrd="0" parTransId="{AA154AA7-F9BD-4B2C-A20C-B599D5BA527F}" sibTransId="{F9AD378E-D321-4D35-91D5-43AF9DB07D6F}"/>
    <dgm:cxn modelId="{507C3151-83F5-4CE3-BC4D-44F43578326C}" srcId="{973398D9-B528-4723-B398-C4D7AA378D11}" destId="{34D498C3-FB5D-49B6-9D91-7ACD9968E933}" srcOrd="3" destOrd="0" parTransId="{EF0BE6BD-24C6-4284-8E65-EDDE12426E0F}" sibTransId="{4FD1FFE6-EB9D-4BC7-BD52-FA863A91F364}"/>
    <dgm:cxn modelId="{3C91CE42-BAB9-4FB4-BF60-CD23EC198858}" srcId="{973398D9-B528-4723-B398-C4D7AA378D11}" destId="{EAC2DB3C-42FD-4F34-A12C-45F73FD186D3}" srcOrd="1" destOrd="0" parTransId="{25EBBEED-3022-4716-9334-A01FF2D825EF}" sibTransId="{DD5E8CB6-437D-46BE-95FB-E09C3CF3A2E2}"/>
    <dgm:cxn modelId="{5F73F270-8872-43B1-98C6-2693F3350A76}" srcId="{973398D9-B528-4723-B398-C4D7AA378D11}" destId="{D71E1AE6-9CA2-4674-B105-F0F4962CC905}" srcOrd="2" destOrd="0" parTransId="{01D51FA3-011E-4129-8098-CA41B33FE239}" sibTransId="{26E3A84D-795D-42AE-81F6-3FA9D7597D90}"/>
    <dgm:cxn modelId="{F05E3F95-5866-4023-B230-B3244EE10B0F}" type="presOf" srcId="{D71E1AE6-9CA2-4674-B105-F0F4962CC905}" destId="{8E39150F-7767-4B6B-A4EF-7BC4E93E2C0C}" srcOrd="0" destOrd="0" presId="urn:microsoft.com/office/officeart/2005/8/layout/vList3"/>
    <dgm:cxn modelId="{BB51636E-D24E-41BF-A8F4-FA06BE8CACE2}" type="presOf" srcId="{973398D9-B528-4723-B398-C4D7AA378D11}" destId="{EB26C0A8-693C-4C4D-9AFF-410FF14FBE32}" srcOrd="0" destOrd="0" presId="urn:microsoft.com/office/officeart/2005/8/layout/vList3"/>
    <dgm:cxn modelId="{9DE7A6BC-71D3-47D1-A9AA-EB705AAB5B3B}" type="presOf" srcId="{EAC2DB3C-42FD-4F34-A12C-45F73FD186D3}" destId="{B389544C-1A9F-4298-98A2-85F197D42139}" srcOrd="0" destOrd="0" presId="urn:microsoft.com/office/officeart/2005/8/layout/vList3"/>
    <dgm:cxn modelId="{FEF36C2D-C92C-4C3C-B4FE-150DEA75E6F4}" type="presParOf" srcId="{EB26C0A8-693C-4C4D-9AFF-410FF14FBE32}" destId="{3F485938-7D42-4C0C-BF0F-60075338E19D}" srcOrd="0" destOrd="0" presId="urn:microsoft.com/office/officeart/2005/8/layout/vList3"/>
    <dgm:cxn modelId="{2C4DB02F-C1C5-4448-B74C-BEA707EEB19C}" type="presParOf" srcId="{3F485938-7D42-4C0C-BF0F-60075338E19D}" destId="{4C5946D1-C6F8-4F4D-9E76-4A2DDB484D65}" srcOrd="0" destOrd="0" presId="urn:microsoft.com/office/officeart/2005/8/layout/vList3"/>
    <dgm:cxn modelId="{A9729EFF-4D7E-4C1D-A9BF-EE0D26619488}" type="presParOf" srcId="{3F485938-7D42-4C0C-BF0F-60075338E19D}" destId="{A95FC50A-7FB9-469A-8C84-633D40E0586D}" srcOrd="1" destOrd="0" presId="urn:microsoft.com/office/officeart/2005/8/layout/vList3"/>
    <dgm:cxn modelId="{B105C1AB-411B-4CA2-BA4C-B5E82F2A88D4}" type="presParOf" srcId="{EB26C0A8-693C-4C4D-9AFF-410FF14FBE32}" destId="{E4BA11E0-26A6-40EF-B749-C4537E02FE4F}" srcOrd="1" destOrd="0" presId="urn:microsoft.com/office/officeart/2005/8/layout/vList3"/>
    <dgm:cxn modelId="{128A548E-A5F7-4ACD-BB23-2507D9889D8B}" type="presParOf" srcId="{EB26C0A8-693C-4C4D-9AFF-410FF14FBE32}" destId="{E39EE9D2-2702-4C36-A552-FCDFB1AA6464}" srcOrd="2" destOrd="0" presId="urn:microsoft.com/office/officeart/2005/8/layout/vList3"/>
    <dgm:cxn modelId="{E6AEFFA9-9A6D-4FA7-9919-D073E10BC688}" type="presParOf" srcId="{E39EE9D2-2702-4C36-A552-FCDFB1AA6464}" destId="{C7AA4062-EA78-49CE-A58A-0CBD3BB78D34}" srcOrd="0" destOrd="0" presId="urn:microsoft.com/office/officeart/2005/8/layout/vList3"/>
    <dgm:cxn modelId="{070B79F9-C28F-4BA6-824A-DDA22F565E57}" type="presParOf" srcId="{E39EE9D2-2702-4C36-A552-FCDFB1AA6464}" destId="{B389544C-1A9F-4298-98A2-85F197D42139}" srcOrd="1" destOrd="0" presId="urn:microsoft.com/office/officeart/2005/8/layout/vList3"/>
    <dgm:cxn modelId="{BB89A29D-5867-4BF1-8BA1-417327EE426D}" type="presParOf" srcId="{EB26C0A8-693C-4C4D-9AFF-410FF14FBE32}" destId="{78E89356-45F3-4B68-B9EF-60A4A52CB55D}" srcOrd="3" destOrd="0" presId="urn:microsoft.com/office/officeart/2005/8/layout/vList3"/>
    <dgm:cxn modelId="{67DF3A7C-5F0C-45F7-934A-D96A165712A3}" type="presParOf" srcId="{EB26C0A8-693C-4C4D-9AFF-410FF14FBE32}" destId="{3AF64129-1248-4C11-A73C-CA6635235B46}" srcOrd="4" destOrd="0" presId="urn:microsoft.com/office/officeart/2005/8/layout/vList3"/>
    <dgm:cxn modelId="{5074E078-7710-4E27-8BC3-6238E0919833}" type="presParOf" srcId="{3AF64129-1248-4C11-A73C-CA6635235B46}" destId="{A9E76610-FCDA-44AD-A327-1C684FA2196A}" srcOrd="0" destOrd="0" presId="urn:microsoft.com/office/officeart/2005/8/layout/vList3"/>
    <dgm:cxn modelId="{E83F978B-2EA9-44E2-B69F-1B31B3A04A92}" type="presParOf" srcId="{3AF64129-1248-4C11-A73C-CA6635235B46}" destId="{8E39150F-7767-4B6B-A4EF-7BC4E93E2C0C}" srcOrd="1" destOrd="0" presId="urn:microsoft.com/office/officeart/2005/8/layout/vList3"/>
    <dgm:cxn modelId="{98CC550F-C199-42C2-ADA4-98A67086DEE2}" type="presParOf" srcId="{EB26C0A8-693C-4C4D-9AFF-410FF14FBE32}" destId="{DBE92369-E54C-4F4C-B0D8-90D82B830683}" srcOrd="5" destOrd="0" presId="urn:microsoft.com/office/officeart/2005/8/layout/vList3"/>
    <dgm:cxn modelId="{34F9F535-A2D0-4A24-BD27-4A9621295A93}" type="presParOf" srcId="{EB26C0A8-693C-4C4D-9AFF-410FF14FBE32}" destId="{0D2B6D49-1396-4150-A69C-506801DA70B9}" srcOrd="6" destOrd="0" presId="urn:microsoft.com/office/officeart/2005/8/layout/vList3"/>
    <dgm:cxn modelId="{29DF0D9B-FA06-4DCE-9D5E-FB5510E30D70}" type="presParOf" srcId="{0D2B6D49-1396-4150-A69C-506801DA70B9}" destId="{1A02C679-63BE-4099-8B25-1AC372109B35}" srcOrd="0" destOrd="0" presId="urn:microsoft.com/office/officeart/2005/8/layout/vList3"/>
    <dgm:cxn modelId="{B5380DF8-7395-4521-ABEE-5977AFD2CDF1}" type="presParOf" srcId="{0D2B6D49-1396-4150-A69C-506801DA70B9}" destId="{6F4857D9-BBAE-45E7-AF87-9E967B1E8BF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1CD0EE-A02A-4466-AB2D-929FC144A40D}" type="doc">
      <dgm:prSet loTypeId="urn:microsoft.com/office/officeart/2005/8/layout/vList3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1AA89EC-602C-400F-B744-07C05C27531D}">
      <dgm:prSet custT="1"/>
      <dgm:spPr/>
      <dgm:t>
        <a:bodyPr/>
        <a:lstStyle/>
        <a:p>
          <a:pPr rtl="0"/>
          <a:r>
            <a:rPr lang="en" sz="1600" i="1" dirty="0"/>
            <a:t>Systemic corticosteroids </a:t>
          </a:r>
          <a:r>
            <a:rPr lang="en" sz="1600" i="1" dirty="0" smtClean="0"/>
            <a:t>shorten recovery time, </a:t>
          </a:r>
          <a:r>
            <a:rPr lang="en" sz="1600" i="1" dirty="0"/>
            <a:t>improve FEV1 and oxygenation</a:t>
          </a:r>
          <a:endParaRPr lang="en-US" sz="1600" dirty="0"/>
        </a:p>
      </dgm:t>
    </dgm:pt>
    <dgm:pt modelId="{D436CBEA-3BF2-4219-B26F-3E50F5EA7D33}" type="parTrans" cxnId="{7172423D-3828-48F9-9853-132E8CC79EA0}">
      <dgm:prSet/>
      <dgm:spPr/>
      <dgm:t>
        <a:bodyPr/>
        <a:lstStyle/>
        <a:p>
          <a:endParaRPr lang="en-US"/>
        </a:p>
      </dgm:t>
    </dgm:pt>
    <dgm:pt modelId="{04DB978D-CC43-4550-8034-26EFAB83A804}" type="sibTrans" cxnId="{7172423D-3828-48F9-9853-132E8CC79EA0}">
      <dgm:prSet/>
      <dgm:spPr/>
      <dgm:t>
        <a:bodyPr/>
        <a:lstStyle/>
        <a:p>
          <a:endParaRPr lang="en-US"/>
        </a:p>
      </dgm:t>
    </dgm:pt>
    <dgm:pt modelId="{1D4C5BBA-6C5D-4404-9333-4F4BD6ACB59D}">
      <dgm:prSet custT="1"/>
      <dgm:spPr/>
      <dgm:t>
        <a:bodyPr/>
        <a:lstStyle/>
        <a:p>
          <a:pPr rtl="0"/>
          <a:r>
            <a:rPr lang="sr-Latn-RS" sz="1600" i="1" dirty="0" smtClean="0"/>
            <a:t>N</a:t>
          </a:r>
          <a:r>
            <a:rPr lang="en" sz="1600" i="1" dirty="0" smtClean="0"/>
            <a:t>o </a:t>
          </a:r>
          <a:r>
            <a:rPr lang="en" sz="1600" i="1" dirty="0"/>
            <a:t>longer than 5 days </a:t>
          </a:r>
          <a:endParaRPr lang="en-US" sz="1600" dirty="0"/>
        </a:p>
      </dgm:t>
    </dgm:pt>
    <dgm:pt modelId="{8144ED3D-2264-4BFB-8162-3337882FEA3F}" type="parTrans" cxnId="{3991B70B-E7ED-4344-9B32-151E68D44D0E}">
      <dgm:prSet/>
      <dgm:spPr/>
      <dgm:t>
        <a:bodyPr/>
        <a:lstStyle/>
        <a:p>
          <a:endParaRPr lang="en-US"/>
        </a:p>
      </dgm:t>
    </dgm:pt>
    <dgm:pt modelId="{23505876-E75F-4305-88A4-B4A4B6956ACD}" type="sibTrans" cxnId="{3991B70B-E7ED-4344-9B32-151E68D44D0E}">
      <dgm:prSet/>
      <dgm:spPr/>
      <dgm:t>
        <a:bodyPr/>
        <a:lstStyle/>
        <a:p>
          <a:endParaRPr lang="en-US"/>
        </a:p>
      </dgm:t>
    </dgm:pt>
    <dgm:pt modelId="{5CDBAD41-843F-4093-9ADB-25BE1262C8D3}">
      <dgm:prSet custT="1"/>
      <dgm:spPr/>
      <dgm:t>
        <a:bodyPr/>
        <a:lstStyle/>
        <a:p>
          <a:pPr rtl="0"/>
          <a:r>
            <a:rPr lang="en" sz="1600" i="1" dirty="0"/>
            <a:t>Oral prednisolone therapy is </a:t>
          </a:r>
          <a:r>
            <a:rPr lang="en" sz="1600" i="1" dirty="0" err="1" smtClean="0"/>
            <a:t>equally </a:t>
          </a:r>
          <a:r>
            <a:rPr lang="en" sz="1600" i="1" dirty="0" smtClean="0"/>
            <a:t>effective </a:t>
          </a:r>
          <a:r>
            <a:rPr lang="en" sz="1600" i="1" dirty="0"/>
            <a:t>as well as </a:t>
          </a:r>
          <a:r>
            <a:rPr lang="en" sz="1600" i="1" dirty="0" smtClean="0"/>
            <a:t>IV </a:t>
          </a:r>
          <a:endParaRPr lang="en-US" sz="1600" dirty="0"/>
        </a:p>
      </dgm:t>
    </dgm:pt>
    <dgm:pt modelId="{0E2EE845-C163-4264-B3BC-CD4E1544C676}" type="parTrans" cxnId="{6AF3964D-DCF4-4250-B201-2AA1CC9D181C}">
      <dgm:prSet/>
      <dgm:spPr/>
      <dgm:t>
        <a:bodyPr/>
        <a:lstStyle/>
        <a:p>
          <a:endParaRPr lang="en-US"/>
        </a:p>
      </dgm:t>
    </dgm:pt>
    <dgm:pt modelId="{E455A71B-745C-4FD9-9544-54B36F9527F8}" type="sibTrans" cxnId="{6AF3964D-DCF4-4250-B201-2AA1CC9D181C}">
      <dgm:prSet/>
      <dgm:spPr/>
      <dgm:t>
        <a:bodyPr/>
        <a:lstStyle/>
        <a:p>
          <a:endParaRPr lang="en-US"/>
        </a:p>
      </dgm:t>
    </dgm:pt>
    <dgm:pt modelId="{35AAF340-4C90-4C3C-B3C1-81576E949D23}">
      <dgm:prSet custT="1"/>
      <dgm:spPr/>
      <dgm:t>
        <a:bodyPr/>
        <a:lstStyle/>
        <a:p>
          <a:pPr rtl="0"/>
          <a:r>
            <a:rPr lang="en" sz="1600" i="1" dirty="0" smtClean="0"/>
            <a:t>Budesonide </a:t>
          </a:r>
          <a:r>
            <a:rPr lang="en" sz="1600" i="1" dirty="0"/>
            <a:t>nebulization may be an alternative to oral corticosteroids in some patients</a:t>
          </a:r>
          <a:endParaRPr lang="en-US" sz="1600" dirty="0"/>
        </a:p>
      </dgm:t>
    </dgm:pt>
    <dgm:pt modelId="{4CFDA6C8-05EA-4F40-820C-A5CF7C184357}" type="parTrans" cxnId="{77919215-B8D5-4DCC-9B7E-C6FBF33C370A}">
      <dgm:prSet/>
      <dgm:spPr/>
      <dgm:t>
        <a:bodyPr/>
        <a:lstStyle/>
        <a:p>
          <a:endParaRPr lang="en-US"/>
        </a:p>
      </dgm:t>
    </dgm:pt>
    <dgm:pt modelId="{2DA49929-F21B-440F-B73F-E640417096B7}" type="sibTrans" cxnId="{77919215-B8D5-4DCC-9B7E-C6FBF33C370A}">
      <dgm:prSet/>
      <dgm:spPr/>
      <dgm:t>
        <a:bodyPr/>
        <a:lstStyle/>
        <a:p>
          <a:endParaRPr lang="en-US"/>
        </a:p>
      </dgm:t>
    </dgm:pt>
    <dgm:pt modelId="{633BFFCF-5469-458D-B6C7-7E2CCC13B544}">
      <dgm:prSet custT="1"/>
      <dgm:spPr/>
      <dgm:t>
        <a:bodyPr/>
        <a:lstStyle/>
        <a:p>
          <a:pPr rtl="0"/>
          <a:r>
            <a:rPr lang="en" sz="1600" i="1" dirty="0"/>
            <a:t>Systemic corticosteroids are less effective in the treatment of exacerbations in patients with a lower number of eosinophils in the blood</a:t>
          </a:r>
          <a:endParaRPr lang="en-US" sz="1600" i="1" dirty="0"/>
        </a:p>
      </dgm:t>
    </dgm:pt>
    <dgm:pt modelId="{364D9892-D3AC-404F-BA63-45BC6159A5A1}" type="parTrans" cxnId="{CBF78593-6523-4EF8-B97A-9D5AD91BA2EF}">
      <dgm:prSet/>
      <dgm:spPr/>
      <dgm:t>
        <a:bodyPr/>
        <a:lstStyle/>
        <a:p>
          <a:endParaRPr lang="en-US"/>
        </a:p>
      </dgm:t>
    </dgm:pt>
    <dgm:pt modelId="{54A03E81-9898-4D47-AD93-671397245C1B}" type="sibTrans" cxnId="{CBF78593-6523-4EF8-B97A-9D5AD91BA2EF}">
      <dgm:prSet/>
      <dgm:spPr/>
      <dgm:t>
        <a:bodyPr/>
        <a:lstStyle/>
        <a:p>
          <a:endParaRPr lang="en-US"/>
        </a:p>
      </dgm:t>
    </dgm:pt>
    <dgm:pt modelId="{B5B6A199-B982-4AF2-9C3A-07E367C7ED22}" type="pres">
      <dgm:prSet presAssocID="{B31CD0EE-A02A-4466-AB2D-929FC144A40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r-Cyrl-RS"/>
        </a:p>
      </dgm:t>
    </dgm:pt>
    <dgm:pt modelId="{BAF8A7F4-3083-446D-81D8-69E58DE9E652}" type="pres">
      <dgm:prSet presAssocID="{81AA89EC-602C-400F-B744-07C05C27531D}" presName="composite" presStyleCnt="0"/>
      <dgm:spPr/>
    </dgm:pt>
    <dgm:pt modelId="{BC16259F-E969-40C7-B612-E49A02E07291}" type="pres">
      <dgm:prSet presAssocID="{81AA89EC-602C-400F-B744-07C05C27531D}" presName="imgShp" presStyleLbl="fgImgPlace1" presStyleIdx="0" presStyleCnt="5"/>
      <dgm:spPr/>
    </dgm:pt>
    <dgm:pt modelId="{B6CF2532-F6B7-4785-82ED-310BE19A04FD}" type="pres">
      <dgm:prSet presAssocID="{81AA89EC-602C-400F-B744-07C05C27531D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E2F262D7-22C9-437C-94D6-509A0D6D86AF}" type="pres">
      <dgm:prSet presAssocID="{04DB978D-CC43-4550-8034-26EFAB83A804}" presName="spacing" presStyleCnt="0"/>
      <dgm:spPr/>
    </dgm:pt>
    <dgm:pt modelId="{DD974232-BFCB-480A-9D75-6929B2591177}" type="pres">
      <dgm:prSet presAssocID="{1D4C5BBA-6C5D-4404-9333-4F4BD6ACB59D}" presName="composite" presStyleCnt="0"/>
      <dgm:spPr/>
    </dgm:pt>
    <dgm:pt modelId="{9BB8A12A-CBCD-4FBC-AAA8-15BAF4520188}" type="pres">
      <dgm:prSet presAssocID="{1D4C5BBA-6C5D-4404-9333-4F4BD6ACB59D}" presName="imgShp" presStyleLbl="fgImgPlace1" presStyleIdx="1" presStyleCnt="5"/>
      <dgm:spPr/>
    </dgm:pt>
    <dgm:pt modelId="{EBD6CF84-8741-46FA-AF1B-BFB9CBA39397}" type="pres">
      <dgm:prSet presAssocID="{1D4C5BBA-6C5D-4404-9333-4F4BD6ACB59D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D570F4D3-ACDD-4C89-9155-5FAC80380A31}" type="pres">
      <dgm:prSet presAssocID="{23505876-E75F-4305-88A4-B4A4B6956ACD}" presName="spacing" presStyleCnt="0"/>
      <dgm:spPr/>
    </dgm:pt>
    <dgm:pt modelId="{DE1CE9E1-88A7-47C4-A7A9-2A715A52CD6B}" type="pres">
      <dgm:prSet presAssocID="{5CDBAD41-843F-4093-9ADB-25BE1262C8D3}" presName="composite" presStyleCnt="0"/>
      <dgm:spPr/>
    </dgm:pt>
    <dgm:pt modelId="{1F71C794-ED0E-4C33-BB90-CE3233BC1FC6}" type="pres">
      <dgm:prSet presAssocID="{5CDBAD41-843F-4093-9ADB-25BE1262C8D3}" presName="imgShp" presStyleLbl="fgImgPlace1" presStyleIdx="2" presStyleCnt="5"/>
      <dgm:spPr/>
    </dgm:pt>
    <dgm:pt modelId="{47DFAB05-E319-4D3A-9A31-E4FB46E49700}" type="pres">
      <dgm:prSet presAssocID="{5CDBAD41-843F-4093-9ADB-25BE1262C8D3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68A7CFA5-8132-46DA-A6A1-4754BDE80FE5}" type="pres">
      <dgm:prSet presAssocID="{E455A71B-745C-4FD9-9544-54B36F9527F8}" presName="spacing" presStyleCnt="0"/>
      <dgm:spPr/>
    </dgm:pt>
    <dgm:pt modelId="{EC93514C-96D9-49B7-836A-B66A6E342C74}" type="pres">
      <dgm:prSet presAssocID="{35AAF340-4C90-4C3C-B3C1-81576E949D23}" presName="composite" presStyleCnt="0"/>
      <dgm:spPr/>
    </dgm:pt>
    <dgm:pt modelId="{71F2F780-E286-4F03-920C-0835551E4796}" type="pres">
      <dgm:prSet presAssocID="{35AAF340-4C90-4C3C-B3C1-81576E949D23}" presName="imgShp" presStyleLbl="fgImgPlace1" presStyleIdx="3" presStyleCnt="5"/>
      <dgm:spPr/>
    </dgm:pt>
    <dgm:pt modelId="{97AB680D-CAB1-497E-99BC-BE4644166D2A}" type="pres">
      <dgm:prSet presAssocID="{35AAF340-4C90-4C3C-B3C1-81576E949D23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D78C1AFC-ED81-4C76-B2A4-38EF7DA99433}" type="pres">
      <dgm:prSet presAssocID="{2DA49929-F21B-440F-B73F-E640417096B7}" presName="spacing" presStyleCnt="0"/>
      <dgm:spPr/>
    </dgm:pt>
    <dgm:pt modelId="{F91009C9-93B4-4FF9-A28F-D329425D528D}" type="pres">
      <dgm:prSet presAssocID="{633BFFCF-5469-458D-B6C7-7E2CCC13B544}" presName="composite" presStyleCnt="0"/>
      <dgm:spPr/>
    </dgm:pt>
    <dgm:pt modelId="{F3521778-1E7E-4A4A-94B0-22B5AF95EB80}" type="pres">
      <dgm:prSet presAssocID="{633BFFCF-5469-458D-B6C7-7E2CCC13B544}" presName="imgShp" presStyleLbl="fgImgPlace1" presStyleIdx="4" presStyleCnt="5"/>
      <dgm:spPr/>
    </dgm:pt>
    <dgm:pt modelId="{E30C0F1B-F4F5-4B81-BB89-71896C708B54}" type="pres">
      <dgm:prSet presAssocID="{633BFFCF-5469-458D-B6C7-7E2CCC13B544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</dgm:ptLst>
  <dgm:cxnLst>
    <dgm:cxn modelId="{77919215-B8D5-4DCC-9B7E-C6FBF33C370A}" srcId="{B31CD0EE-A02A-4466-AB2D-929FC144A40D}" destId="{35AAF340-4C90-4C3C-B3C1-81576E949D23}" srcOrd="3" destOrd="0" parTransId="{4CFDA6C8-05EA-4F40-820C-A5CF7C184357}" sibTransId="{2DA49929-F21B-440F-B73F-E640417096B7}"/>
    <dgm:cxn modelId="{6FB5EE2C-498D-4093-8316-6FE1B795EE9F}" type="presOf" srcId="{633BFFCF-5469-458D-B6C7-7E2CCC13B544}" destId="{E30C0F1B-F4F5-4B81-BB89-71896C708B54}" srcOrd="0" destOrd="0" presId="urn:microsoft.com/office/officeart/2005/8/layout/vList3"/>
    <dgm:cxn modelId="{56EC2B93-A21C-4C58-81D3-1C98ED117E29}" type="presOf" srcId="{81AA89EC-602C-400F-B744-07C05C27531D}" destId="{B6CF2532-F6B7-4785-82ED-310BE19A04FD}" srcOrd="0" destOrd="0" presId="urn:microsoft.com/office/officeart/2005/8/layout/vList3"/>
    <dgm:cxn modelId="{CBF78593-6523-4EF8-B97A-9D5AD91BA2EF}" srcId="{B31CD0EE-A02A-4466-AB2D-929FC144A40D}" destId="{633BFFCF-5469-458D-B6C7-7E2CCC13B544}" srcOrd="4" destOrd="0" parTransId="{364D9892-D3AC-404F-BA63-45BC6159A5A1}" sibTransId="{54A03E81-9898-4D47-AD93-671397245C1B}"/>
    <dgm:cxn modelId="{7C8B6ECC-CA5B-4D17-99E4-BE402680913A}" type="presOf" srcId="{B31CD0EE-A02A-4466-AB2D-929FC144A40D}" destId="{B5B6A199-B982-4AF2-9C3A-07E367C7ED22}" srcOrd="0" destOrd="0" presId="urn:microsoft.com/office/officeart/2005/8/layout/vList3"/>
    <dgm:cxn modelId="{3991B70B-E7ED-4344-9B32-151E68D44D0E}" srcId="{B31CD0EE-A02A-4466-AB2D-929FC144A40D}" destId="{1D4C5BBA-6C5D-4404-9333-4F4BD6ACB59D}" srcOrd="1" destOrd="0" parTransId="{8144ED3D-2264-4BFB-8162-3337882FEA3F}" sibTransId="{23505876-E75F-4305-88A4-B4A4B6956ACD}"/>
    <dgm:cxn modelId="{83FB12C3-3453-498D-82BD-E1A4458097B4}" type="presOf" srcId="{5CDBAD41-843F-4093-9ADB-25BE1262C8D3}" destId="{47DFAB05-E319-4D3A-9A31-E4FB46E49700}" srcOrd="0" destOrd="0" presId="urn:microsoft.com/office/officeart/2005/8/layout/vList3"/>
    <dgm:cxn modelId="{6AF3964D-DCF4-4250-B201-2AA1CC9D181C}" srcId="{B31CD0EE-A02A-4466-AB2D-929FC144A40D}" destId="{5CDBAD41-843F-4093-9ADB-25BE1262C8D3}" srcOrd="2" destOrd="0" parTransId="{0E2EE845-C163-4264-B3BC-CD4E1544C676}" sibTransId="{E455A71B-745C-4FD9-9544-54B36F9527F8}"/>
    <dgm:cxn modelId="{263556A8-47BE-4173-AA89-D95856304BA8}" type="presOf" srcId="{35AAF340-4C90-4C3C-B3C1-81576E949D23}" destId="{97AB680D-CAB1-497E-99BC-BE4644166D2A}" srcOrd="0" destOrd="0" presId="urn:microsoft.com/office/officeart/2005/8/layout/vList3"/>
    <dgm:cxn modelId="{7E451275-1926-4EA5-B020-1BF2216E4AF9}" type="presOf" srcId="{1D4C5BBA-6C5D-4404-9333-4F4BD6ACB59D}" destId="{EBD6CF84-8741-46FA-AF1B-BFB9CBA39397}" srcOrd="0" destOrd="0" presId="urn:microsoft.com/office/officeart/2005/8/layout/vList3"/>
    <dgm:cxn modelId="{7172423D-3828-48F9-9853-132E8CC79EA0}" srcId="{B31CD0EE-A02A-4466-AB2D-929FC144A40D}" destId="{81AA89EC-602C-400F-B744-07C05C27531D}" srcOrd="0" destOrd="0" parTransId="{D436CBEA-3BF2-4219-B26F-3E50F5EA7D33}" sibTransId="{04DB978D-CC43-4550-8034-26EFAB83A804}"/>
    <dgm:cxn modelId="{47329EA0-2445-418E-992D-47CD7266F0CB}" type="presParOf" srcId="{B5B6A199-B982-4AF2-9C3A-07E367C7ED22}" destId="{BAF8A7F4-3083-446D-81D8-69E58DE9E652}" srcOrd="0" destOrd="0" presId="urn:microsoft.com/office/officeart/2005/8/layout/vList3"/>
    <dgm:cxn modelId="{9D91D90F-C5C6-474E-9DB4-ECC849A617A0}" type="presParOf" srcId="{BAF8A7F4-3083-446D-81D8-69E58DE9E652}" destId="{BC16259F-E969-40C7-B612-E49A02E07291}" srcOrd="0" destOrd="0" presId="urn:microsoft.com/office/officeart/2005/8/layout/vList3"/>
    <dgm:cxn modelId="{B2EA3B90-5C17-4A86-A629-40663E3B649E}" type="presParOf" srcId="{BAF8A7F4-3083-446D-81D8-69E58DE9E652}" destId="{B6CF2532-F6B7-4785-82ED-310BE19A04FD}" srcOrd="1" destOrd="0" presId="urn:microsoft.com/office/officeart/2005/8/layout/vList3"/>
    <dgm:cxn modelId="{1A7FD361-64C1-49B9-A8F0-141AF59F668E}" type="presParOf" srcId="{B5B6A199-B982-4AF2-9C3A-07E367C7ED22}" destId="{E2F262D7-22C9-437C-94D6-509A0D6D86AF}" srcOrd="1" destOrd="0" presId="urn:microsoft.com/office/officeart/2005/8/layout/vList3"/>
    <dgm:cxn modelId="{DAD57357-2608-460E-9D28-7EA272CD8B7C}" type="presParOf" srcId="{B5B6A199-B982-4AF2-9C3A-07E367C7ED22}" destId="{DD974232-BFCB-480A-9D75-6929B2591177}" srcOrd="2" destOrd="0" presId="urn:microsoft.com/office/officeart/2005/8/layout/vList3"/>
    <dgm:cxn modelId="{4546901C-3AC0-420C-BD3C-4D9D825E1B92}" type="presParOf" srcId="{DD974232-BFCB-480A-9D75-6929B2591177}" destId="{9BB8A12A-CBCD-4FBC-AAA8-15BAF4520188}" srcOrd="0" destOrd="0" presId="urn:microsoft.com/office/officeart/2005/8/layout/vList3"/>
    <dgm:cxn modelId="{FFB86455-8E76-4521-AB80-87ECB84F0D0F}" type="presParOf" srcId="{DD974232-BFCB-480A-9D75-6929B2591177}" destId="{EBD6CF84-8741-46FA-AF1B-BFB9CBA39397}" srcOrd="1" destOrd="0" presId="urn:microsoft.com/office/officeart/2005/8/layout/vList3"/>
    <dgm:cxn modelId="{65CB0CD9-455B-4218-85D2-DFF6B4B5589C}" type="presParOf" srcId="{B5B6A199-B982-4AF2-9C3A-07E367C7ED22}" destId="{D570F4D3-ACDD-4C89-9155-5FAC80380A31}" srcOrd="3" destOrd="0" presId="urn:microsoft.com/office/officeart/2005/8/layout/vList3"/>
    <dgm:cxn modelId="{C9E8BA4F-3178-47AF-BBA1-ECF236574583}" type="presParOf" srcId="{B5B6A199-B982-4AF2-9C3A-07E367C7ED22}" destId="{DE1CE9E1-88A7-47C4-A7A9-2A715A52CD6B}" srcOrd="4" destOrd="0" presId="urn:microsoft.com/office/officeart/2005/8/layout/vList3"/>
    <dgm:cxn modelId="{14BEE709-9C3E-49D3-9DD4-F62AFCCE6D4B}" type="presParOf" srcId="{DE1CE9E1-88A7-47C4-A7A9-2A715A52CD6B}" destId="{1F71C794-ED0E-4C33-BB90-CE3233BC1FC6}" srcOrd="0" destOrd="0" presId="urn:microsoft.com/office/officeart/2005/8/layout/vList3"/>
    <dgm:cxn modelId="{7E7F6DB5-A2AF-470C-9A30-33EAA4A26096}" type="presParOf" srcId="{DE1CE9E1-88A7-47C4-A7A9-2A715A52CD6B}" destId="{47DFAB05-E319-4D3A-9A31-E4FB46E49700}" srcOrd="1" destOrd="0" presId="urn:microsoft.com/office/officeart/2005/8/layout/vList3"/>
    <dgm:cxn modelId="{3906AE23-2FEE-4830-AD93-FB9B845C33FA}" type="presParOf" srcId="{B5B6A199-B982-4AF2-9C3A-07E367C7ED22}" destId="{68A7CFA5-8132-46DA-A6A1-4754BDE80FE5}" srcOrd="5" destOrd="0" presId="urn:microsoft.com/office/officeart/2005/8/layout/vList3"/>
    <dgm:cxn modelId="{1AC9812F-0488-4C22-BA28-6394E095FCAA}" type="presParOf" srcId="{B5B6A199-B982-4AF2-9C3A-07E367C7ED22}" destId="{EC93514C-96D9-49B7-836A-B66A6E342C74}" srcOrd="6" destOrd="0" presId="urn:microsoft.com/office/officeart/2005/8/layout/vList3"/>
    <dgm:cxn modelId="{CFA2641C-01AA-43A6-8D7A-A565E2CE6C39}" type="presParOf" srcId="{EC93514C-96D9-49B7-836A-B66A6E342C74}" destId="{71F2F780-E286-4F03-920C-0835551E4796}" srcOrd="0" destOrd="0" presId="urn:microsoft.com/office/officeart/2005/8/layout/vList3"/>
    <dgm:cxn modelId="{7BA04659-0AE5-4E02-8FAA-568747094330}" type="presParOf" srcId="{EC93514C-96D9-49B7-836A-B66A6E342C74}" destId="{97AB680D-CAB1-497E-99BC-BE4644166D2A}" srcOrd="1" destOrd="0" presId="urn:microsoft.com/office/officeart/2005/8/layout/vList3"/>
    <dgm:cxn modelId="{D310C9B2-5454-459A-8DFD-CE2358B8691E}" type="presParOf" srcId="{B5B6A199-B982-4AF2-9C3A-07E367C7ED22}" destId="{D78C1AFC-ED81-4C76-B2A4-38EF7DA99433}" srcOrd="7" destOrd="0" presId="urn:microsoft.com/office/officeart/2005/8/layout/vList3"/>
    <dgm:cxn modelId="{D3E7C784-0204-4C55-87EB-10DD89DD8D05}" type="presParOf" srcId="{B5B6A199-B982-4AF2-9C3A-07E367C7ED22}" destId="{F91009C9-93B4-4FF9-A28F-D329425D528D}" srcOrd="8" destOrd="0" presId="urn:microsoft.com/office/officeart/2005/8/layout/vList3"/>
    <dgm:cxn modelId="{968FAB69-1A05-4CCB-950E-213BE552173F}" type="presParOf" srcId="{F91009C9-93B4-4FF9-A28F-D329425D528D}" destId="{F3521778-1E7E-4A4A-94B0-22B5AF95EB80}" srcOrd="0" destOrd="0" presId="urn:microsoft.com/office/officeart/2005/8/layout/vList3"/>
    <dgm:cxn modelId="{E8C66D85-F41A-4118-A7FA-2862B7CB9558}" type="presParOf" srcId="{F91009C9-93B4-4FF9-A28F-D329425D528D}" destId="{E30C0F1B-F4F5-4B81-BB89-71896C708B5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C34B5A3-349F-45E7-BB81-44223C999C62}" type="doc">
      <dgm:prSet loTypeId="urn:microsoft.com/office/officeart/2005/8/layout/vList3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34ED6507-6722-4E80-BD3B-5BF0BC587789}">
      <dgm:prSet/>
      <dgm:spPr/>
      <dgm:t>
        <a:bodyPr/>
        <a:lstStyle/>
        <a:p>
          <a:pPr rtl="0"/>
          <a:r>
            <a:rPr lang="en" i="1" dirty="0" smtClean="0"/>
            <a:t>Indication - presence of </a:t>
          </a:r>
          <a:r>
            <a:rPr lang="en" i="1" dirty="0"/>
            <a:t>3 cardinal symptoms (pronounced </a:t>
          </a:r>
          <a:r>
            <a:rPr lang="en" i="1" dirty="0" smtClean="0"/>
            <a:t>dyspnea, increased sputum</a:t>
          </a:r>
          <a:r>
            <a:rPr lang="sr-Latn-RS" i="1" dirty="0" smtClean="0"/>
            <a:t> volume</a:t>
          </a:r>
          <a:r>
            <a:rPr lang="en" i="1" dirty="0" smtClean="0"/>
            <a:t>, purulent </a:t>
          </a:r>
          <a:r>
            <a:rPr lang="en" i="1" dirty="0"/>
            <a:t>sputum) </a:t>
          </a:r>
          <a:r>
            <a:rPr lang="sr-Latn-RS" i="1" dirty="0" smtClean="0"/>
            <a:t>o</a:t>
          </a:r>
          <a:r>
            <a:rPr lang="en" i="1" dirty="0" smtClean="0"/>
            <a:t>r </a:t>
          </a:r>
          <a:r>
            <a:rPr lang="en" i="1" dirty="0"/>
            <a:t>2 cardinal if one of them is purulent sputum</a:t>
          </a:r>
          <a:endParaRPr lang="en-US" i="1" dirty="0"/>
        </a:p>
      </dgm:t>
    </dgm:pt>
    <dgm:pt modelId="{49AA7441-2B1A-443E-9F09-A7DD6AE08D3E}" type="parTrans" cxnId="{1CF11FDF-BB3A-41AD-8BD8-4F8E9AAD4CEA}">
      <dgm:prSet/>
      <dgm:spPr/>
      <dgm:t>
        <a:bodyPr/>
        <a:lstStyle/>
        <a:p>
          <a:endParaRPr lang="en-US" i="1"/>
        </a:p>
      </dgm:t>
    </dgm:pt>
    <dgm:pt modelId="{64CF1467-C2F8-4AA4-AE15-16AEED8B8678}" type="sibTrans" cxnId="{1CF11FDF-BB3A-41AD-8BD8-4F8E9AAD4CEA}">
      <dgm:prSet/>
      <dgm:spPr/>
      <dgm:t>
        <a:bodyPr/>
        <a:lstStyle/>
        <a:p>
          <a:endParaRPr lang="en-US" i="1"/>
        </a:p>
      </dgm:t>
    </dgm:pt>
    <dgm:pt modelId="{03F0BB87-60F5-4863-BCE9-6B1E2A0ABB01}">
      <dgm:prSet custT="1"/>
      <dgm:spPr/>
      <dgm:t>
        <a:bodyPr/>
        <a:lstStyle/>
        <a:p>
          <a:pPr rtl="0"/>
          <a:r>
            <a:rPr lang="en" sz="1800" i="1" dirty="0"/>
            <a:t>Aminopenicillin with clavulonic acid, macrolides or tetracyclines</a:t>
          </a:r>
          <a:endParaRPr lang="en-US" sz="1800" i="1" dirty="0"/>
        </a:p>
      </dgm:t>
    </dgm:pt>
    <dgm:pt modelId="{0B9C94F6-D785-4B44-A316-F707E2AD77FB}" type="parTrans" cxnId="{37B68923-15A4-4CB4-AAE4-BDD6BEFEF39B}">
      <dgm:prSet/>
      <dgm:spPr/>
      <dgm:t>
        <a:bodyPr/>
        <a:lstStyle/>
        <a:p>
          <a:endParaRPr lang="en-US" i="1"/>
        </a:p>
      </dgm:t>
    </dgm:pt>
    <dgm:pt modelId="{FD42D27E-933E-44C5-BE3E-77262FB7D2B1}" type="sibTrans" cxnId="{37B68923-15A4-4CB4-AAE4-BDD6BEFEF39B}">
      <dgm:prSet/>
      <dgm:spPr/>
      <dgm:t>
        <a:bodyPr/>
        <a:lstStyle/>
        <a:p>
          <a:endParaRPr lang="en-US" i="1"/>
        </a:p>
      </dgm:t>
    </dgm:pt>
    <dgm:pt modelId="{0D58F8FB-3665-4FED-B66A-CDDB95CEAEE3}">
      <dgm:prSet custT="1"/>
      <dgm:spPr/>
      <dgm:t>
        <a:bodyPr/>
        <a:lstStyle/>
        <a:p>
          <a:pPr rtl="0"/>
          <a:r>
            <a:rPr lang="en" sz="1600" i="1" dirty="0"/>
            <a:t>For frequent </a:t>
          </a:r>
          <a:r>
            <a:rPr lang="en" sz="1600" i="1" dirty="0" smtClean="0"/>
            <a:t>exacerbat</a:t>
          </a:r>
          <a:r>
            <a:rPr lang="sr-Latn-RS" sz="1600" i="1" dirty="0" smtClean="0"/>
            <a:t>o</a:t>
          </a:r>
          <a:r>
            <a:rPr lang="en" sz="1600" i="1" dirty="0" smtClean="0"/>
            <a:t>rs, severe </a:t>
          </a:r>
          <a:r>
            <a:rPr lang="en" sz="1600" i="1" dirty="0"/>
            <a:t>obstruction and/or exacerbations requiring mechanical </a:t>
          </a:r>
          <a:r>
            <a:rPr lang="en" sz="1600" i="1" dirty="0" smtClean="0"/>
            <a:t>ventilation, immediate </a:t>
          </a:r>
          <a:r>
            <a:rPr lang="en" sz="1600" i="1" dirty="0"/>
            <a:t>use of antibiotics </a:t>
          </a:r>
          <a:r>
            <a:rPr lang="en" sz="1600" i="1" dirty="0" smtClean="0"/>
            <a:t>- </a:t>
          </a:r>
          <a:r>
            <a:rPr lang="sr-Latn-RS" sz="1600" i="1" dirty="0" smtClean="0"/>
            <a:t>administer</a:t>
          </a:r>
          <a:r>
            <a:rPr lang="en" sz="1600" i="1" dirty="0" smtClean="0"/>
            <a:t> </a:t>
          </a:r>
          <a:r>
            <a:rPr lang="en" sz="1600" i="1" dirty="0"/>
            <a:t>antipseudomonas antibiotics</a:t>
          </a:r>
          <a:endParaRPr lang="en-US" sz="1600" i="1" dirty="0"/>
        </a:p>
      </dgm:t>
    </dgm:pt>
    <dgm:pt modelId="{1F55F5F3-25A1-449E-9824-28258E3197D7}" type="parTrans" cxnId="{0B5142B8-B4FB-48FA-894F-511226074601}">
      <dgm:prSet/>
      <dgm:spPr/>
      <dgm:t>
        <a:bodyPr/>
        <a:lstStyle/>
        <a:p>
          <a:endParaRPr lang="en-US" i="1"/>
        </a:p>
      </dgm:t>
    </dgm:pt>
    <dgm:pt modelId="{99685F7F-D802-46BA-9EBE-99E79D637766}" type="sibTrans" cxnId="{0B5142B8-B4FB-48FA-894F-511226074601}">
      <dgm:prSet/>
      <dgm:spPr/>
      <dgm:t>
        <a:bodyPr/>
        <a:lstStyle/>
        <a:p>
          <a:endParaRPr lang="en-US" i="1"/>
        </a:p>
      </dgm:t>
    </dgm:pt>
    <dgm:pt modelId="{AEBC9DBA-F00F-4874-9753-0EF417A639FF}">
      <dgm:prSet/>
      <dgm:spPr/>
      <dgm:t>
        <a:bodyPr/>
        <a:lstStyle/>
        <a:p>
          <a:pPr rtl="0"/>
          <a:r>
            <a:rPr lang="en" i="1" dirty="0"/>
            <a:t>Prefer oral administration of antibiotics</a:t>
          </a:r>
          <a:endParaRPr lang="en-US" i="1" dirty="0"/>
        </a:p>
      </dgm:t>
    </dgm:pt>
    <dgm:pt modelId="{9D3B4BDB-2A01-4DA1-BA63-9BDB5877E81C}" type="parTrans" cxnId="{8B09C27B-08A3-488A-B97C-E435415186EE}">
      <dgm:prSet/>
      <dgm:spPr/>
      <dgm:t>
        <a:bodyPr/>
        <a:lstStyle/>
        <a:p>
          <a:endParaRPr lang="en-US" i="1"/>
        </a:p>
      </dgm:t>
    </dgm:pt>
    <dgm:pt modelId="{C4F740D3-3CED-4C0E-929A-D0285329CC92}" type="sibTrans" cxnId="{8B09C27B-08A3-488A-B97C-E435415186EE}">
      <dgm:prSet/>
      <dgm:spPr/>
      <dgm:t>
        <a:bodyPr/>
        <a:lstStyle/>
        <a:p>
          <a:endParaRPr lang="en-US" i="1"/>
        </a:p>
      </dgm:t>
    </dgm:pt>
    <dgm:pt modelId="{15F61888-BDFE-40B0-9172-44F0ED62ED97}">
      <dgm:prSet/>
      <dgm:spPr/>
      <dgm:t>
        <a:bodyPr/>
        <a:lstStyle/>
        <a:p>
          <a:pPr rtl="0"/>
          <a:r>
            <a:rPr lang="en" i="1" dirty="0"/>
            <a:t>Duration of </a:t>
          </a:r>
          <a:r>
            <a:rPr lang="en" i="1" dirty="0" smtClean="0"/>
            <a:t>therapy 5-7 day</a:t>
          </a:r>
          <a:r>
            <a:rPr lang="sr-Latn-RS" i="1" dirty="0" smtClean="0"/>
            <a:t>s</a:t>
          </a:r>
          <a:endParaRPr lang="en-US" i="1" dirty="0"/>
        </a:p>
      </dgm:t>
    </dgm:pt>
    <dgm:pt modelId="{73CDC698-BB0F-4E5B-A740-4AD1B6BB6115}" type="parTrans" cxnId="{751F4428-8A9D-4C99-888A-B57FF918A617}">
      <dgm:prSet/>
      <dgm:spPr/>
      <dgm:t>
        <a:bodyPr/>
        <a:lstStyle/>
        <a:p>
          <a:endParaRPr lang="en-US" i="1"/>
        </a:p>
      </dgm:t>
    </dgm:pt>
    <dgm:pt modelId="{7EEEDAFB-9666-4353-8A1E-C0DB9B0B055F}" type="sibTrans" cxnId="{751F4428-8A9D-4C99-888A-B57FF918A617}">
      <dgm:prSet/>
      <dgm:spPr/>
      <dgm:t>
        <a:bodyPr/>
        <a:lstStyle/>
        <a:p>
          <a:endParaRPr lang="en-US" i="1"/>
        </a:p>
      </dgm:t>
    </dgm:pt>
    <dgm:pt modelId="{54BAE199-8AA9-4DB3-BA8A-E7693DCE8F82}" type="pres">
      <dgm:prSet presAssocID="{1C34B5A3-349F-45E7-BB81-44223C999C6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sr-Cyrl-RS"/>
        </a:p>
      </dgm:t>
    </dgm:pt>
    <dgm:pt modelId="{62E70E65-C31D-41AD-A6B9-8694D13092D5}" type="pres">
      <dgm:prSet presAssocID="{34ED6507-6722-4E80-BD3B-5BF0BC587789}" presName="composite" presStyleCnt="0"/>
      <dgm:spPr/>
    </dgm:pt>
    <dgm:pt modelId="{EDD12DAF-4332-4812-955D-393A9CE68CE6}" type="pres">
      <dgm:prSet presAssocID="{34ED6507-6722-4E80-BD3B-5BF0BC587789}" presName="imgShp" presStyleLbl="fgImgPlace1" presStyleIdx="0" presStyleCnt="5" custLinFactNeighborX="-47371"/>
      <dgm:spPr/>
    </dgm:pt>
    <dgm:pt modelId="{8D33A277-1AAB-4B0E-8A88-4DEB3FC89CB8}" type="pres">
      <dgm:prSet presAssocID="{34ED6507-6722-4E80-BD3B-5BF0BC587789}" presName="txShp" presStyleLbl="node1" presStyleIdx="0" presStyleCnt="5" custScaleX="125688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DC264016-4ECA-4179-85EA-81927E2C346B}" type="pres">
      <dgm:prSet presAssocID="{64CF1467-C2F8-4AA4-AE15-16AEED8B8678}" presName="spacing" presStyleCnt="0"/>
      <dgm:spPr/>
    </dgm:pt>
    <dgm:pt modelId="{3AB332DE-40E5-457A-B0C0-44B3F4DAEC73}" type="pres">
      <dgm:prSet presAssocID="{03F0BB87-60F5-4863-BCE9-6B1E2A0ABB01}" presName="composite" presStyleCnt="0"/>
      <dgm:spPr/>
    </dgm:pt>
    <dgm:pt modelId="{923C1F41-3658-4A4D-86DE-DB4AEDAFEC28}" type="pres">
      <dgm:prSet presAssocID="{03F0BB87-60F5-4863-BCE9-6B1E2A0ABB01}" presName="imgShp" presStyleLbl="fgImgPlace1" presStyleIdx="1" presStyleCnt="5" custLinFactNeighborX="-52216"/>
      <dgm:spPr/>
    </dgm:pt>
    <dgm:pt modelId="{F8EFEBA4-CFB7-4DBD-9A10-3AD6405C25A7}" type="pres">
      <dgm:prSet presAssocID="{03F0BB87-60F5-4863-BCE9-6B1E2A0ABB01}" presName="txShp" presStyleLbl="node1" presStyleIdx="1" presStyleCnt="5" custScaleX="125688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43453AD1-17D1-4BA5-A4CE-96C94BEDFD1C}" type="pres">
      <dgm:prSet presAssocID="{FD42D27E-933E-44C5-BE3E-77262FB7D2B1}" presName="spacing" presStyleCnt="0"/>
      <dgm:spPr/>
    </dgm:pt>
    <dgm:pt modelId="{3C8DF108-53AB-4413-93FC-4D2FBA5107E4}" type="pres">
      <dgm:prSet presAssocID="{0D58F8FB-3665-4FED-B66A-CDDB95CEAEE3}" presName="composite" presStyleCnt="0"/>
      <dgm:spPr/>
    </dgm:pt>
    <dgm:pt modelId="{A03B4804-AA99-4AA6-B425-B52A11824982}" type="pres">
      <dgm:prSet presAssocID="{0D58F8FB-3665-4FED-B66A-CDDB95CEAEE3}" presName="imgShp" presStyleLbl="fgImgPlace1" presStyleIdx="2" presStyleCnt="5" custLinFactNeighborX="-52216"/>
      <dgm:spPr/>
    </dgm:pt>
    <dgm:pt modelId="{4156BB05-1A26-4F04-8B65-C1AC0D051E68}" type="pres">
      <dgm:prSet presAssocID="{0D58F8FB-3665-4FED-B66A-CDDB95CEAEE3}" presName="txShp" presStyleLbl="node1" presStyleIdx="2" presStyleCnt="5" custScaleX="126723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0CA13588-CBB4-4E46-9B58-A0FD128CB5CD}" type="pres">
      <dgm:prSet presAssocID="{99685F7F-D802-46BA-9EBE-99E79D637766}" presName="spacing" presStyleCnt="0"/>
      <dgm:spPr/>
    </dgm:pt>
    <dgm:pt modelId="{BF75E952-A61B-4DF7-967F-85A069EBC6BE}" type="pres">
      <dgm:prSet presAssocID="{AEBC9DBA-F00F-4874-9753-0EF417A639FF}" presName="composite" presStyleCnt="0"/>
      <dgm:spPr/>
    </dgm:pt>
    <dgm:pt modelId="{EDFDED0E-8BA4-445B-A7F6-8C455BCD935D}" type="pres">
      <dgm:prSet presAssocID="{AEBC9DBA-F00F-4874-9753-0EF417A639FF}" presName="imgShp" presStyleLbl="fgImgPlace1" presStyleIdx="3" presStyleCnt="5" custLinFactNeighborX="-52216"/>
      <dgm:spPr/>
    </dgm:pt>
    <dgm:pt modelId="{1DB61C98-9C8E-4B6D-B457-F4B5F1D080F3}" type="pres">
      <dgm:prSet presAssocID="{AEBC9DBA-F00F-4874-9753-0EF417A639FF}" presName="txShp" presStyleLbl="node1" presStyleIdx="3" presStyleCnt="5" custScaleX="128431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  <dgm:pt modelId="{046AB758-1057-4854-9B18-CC3D37D9BF44}" type="pres">
      <dgm:prSet presAssocID="{C4F740D3-3CED-4C0E-929A-D0285329CC92}" presName="spacing" presStyleCnt="0"/>
      <dgm:spPr/>
    </dgm:pt>
    <dgm:pt modelId="{0C27B6B3-68F7-471B-9CF9-62069E51E873}" type="pres">
      <dgm:prSet presAssocID="{15F61888-BDFE-40B0-9172-44F0ED62ED97}" presName="composite" presStyleCnt="0"/>
      <dgm:spPr/>
    </dgm:pt>
    <dgm:pt modelId="{CBC7BB00-CD3A-42D6-80D1-E8602BFF780F}" type="pres">
      <dgm:prSet presAssocID="{15F61888-BDFE-40B0-9172-44F0ED62ED97}" presName="imgShp" presStyleLbl="fgImgPlace1" presStyleIdx="4" presStyleCnt="5" custLinFactNeighborX="-52216"/>
      <dgm:spPr/>
    </dgm:pt>
    <dgm:pt modelId="{CA6F7E20-9C2D-473E-8D4A-2BC8051D2FEF}" type="pres">
      <dgm:prSet presAssocID="{15F61888-BDFE-40B0-9172-44F0ED62ED97}" presName="txShp" presStyleLbl="node1" presStyleIdx="4" presStyleCnt="5" custScaleX="131174">
        <dgm:presLayoutVars>
          <dgm:bulletEnabled val="1"/>
        </dgm:presLayoutVars>
      </dgm:prSet>
      <dgm:spPr/>
      <dgm:t>
        <a:bodyPr/>
        <a:lstStyle/>
        <a:p>
          <a:endParaRPr lang="sr-Cyrl-RS"/>
        </a:p>
      </dgm:t>
    </dgm:pt>
  </dgm:ptLst>
  <dgm:cxnLst>
    <dgm:cxn modelId="{37B68923-15A4-4CB4-AAE4-BDD6BEFEF39B}" srcId="{1C34B5A3-349F-45E7-BB81-44223C999C62}" destId="{03F0BB87-60F5-4863-BCE9-6B1E2A0ABB01}" srcOrd="1" destOrd="0" parTransId="{0B9C94F6-D785-4B44-A316-F707E2AD77FB}" sibTransId="{FD42D27E-933E-44C5-BE3E-77262FB7D2B1}"/>
    <dgm:cxn modelId="{1CF11FDF-BB3A-41AD-8BD8-4F8E9AAD4CEA}" srcId="{1C34B5A3-349F-45E7-BB81-44223C999C62}" destId="{34ED6507-6722-4E80-BD3B-5BF0BC587789}" srcOrd="0" destOrd="0" parTransId="{49AA7441-2B1A-443E-9F09-A7DD6AE08D3E}" sibTransId="{64CF1467-C2F8-4AA4-AE15-16AEED8B8678}"/>
    <dgm:cxn modelId="{526A1766-1CE3-4402-B566-E97179771C34}" type="presOf" srcId="{0D58F8FB-3665-4FED-B66A-CDDB95CEAEE3}" destId="{4156BB05-1A26-4F04-8B65-C1AC0D051E68}" srcOrd="0" destOrd="0" presId="urn:microsoft.com/office/officeart/2005/8/layout/vList3"/>
    <dgm:cxn modelId="{5E8E084D-1D7F-42D5-B0B9-BD57D02DDDCD}" type="presOf" srcId="{AEBC9DBA-F00F-4874-9753-0EF417A639FF}" destId="{1DB61C98-9C8E-4B6D-B457-F4B5F1D080F3}" srcOrd="0" destOrd="0" presId="urn:microsoft.com/office/officeart/2005/8/layout/vList3"/>
    <dgm:cxn modelId="{8B09C27B-08A3-488A-B97C-E435415186EE}" srcId="{1C34B5A3-349F-45E7-BB81-44223C999C62}" destId="{AEBC9DBA-F00F-4874-9753-0EF417A639FF}" srcOrd="3" destOrd="0" parTransId="{9D3B4BDB-2A01-4DA1-BA63-9BDB5877E81C}" sibTransId="{C4F740D3-3CED-4C0E-929A-D0285329CC92}"/>
    <dgm:cxn modelId="{751F4428-8A9D-4C99-888A-B57FF918A617}" srcId="{1C34B5A3-349F-45E7-BB81-44223C999C62}" destId="{15F61888-BDFE-40B0-9172-44F0ED62ED97}" srcOrd="4" destOrd="0" parTransId="{73CDC698-BB0F-4E5B-A740-4AD1B6BB6115}" sibTransId="{7EEEDAFB-9666-4353-8A1E-C0DB9B0B055F}"/>
    <dgm:cxn modelId="{BAB71A50-5AC8-4813-9668-696777EAA13B}" type="presOf" srcId="{34ED6507-6722-4E80-BD3B-5BF0BC587789}" destId="{8D33A277-1AAB-4B0E-8A88-4DEB3FC89CB8}" srcOrd="0" destOrd="0" presId="urn:microsoft.com/office/officeart/2005/8/layout/vList3"/>
    <dgm:cxn modelId="{2697F538-BCC5-4392-8C96-D6C2D1FA9B42}" type="presOf" srcId="{03F0BB87-60F5-4863-BCE9-6B1E2A0ABB01}" destId="{F8EFEBA4-CFB7-4DBD-9A10-3AD6405C25A7}" srcOrd="0" destOrd="0" presId="urn:microsoft.com/office/officeart/2005/8/layout/vList3"/>
    <dgm:cxn modelId="{0B5142B8-B4FB-48FA-894F-511226074601}" srcId="{1C34B5A3-349F-45E7-BB81-44223C999C62}" destId="{0D58F8FB-3665-4FED-B66A-CDDB95CEAEE3}" srcOrd="2" destOrd="0" parTransId="{1F55F5F3-25A1-449E-9824-28258E3197D7}" sibTransId="{99685F7F-D802-46BA-9EBE-99E79D637766}"/>
    <dgm:cxn modelId="{A55F30AD-0E62-4C8E-A8E5-B19DEB0F71D1}" type="presOf" srcId="{1C34B5A3-349F-45E7-BB81-44223C999C62}" destId="{54BAE199-8AA9-4DB3-BA8A-E7693DCE8F82}" srcOrd="0" destOrd="0" presId="urn:microsoft.com/office/officeart/2005/8/layout/vList3"/>
    <dgm:cxn modelId="{5A895567-4523-4E3B-BE65-14A3B08EB7F7}" type="presOf" srcId="{15F61888-BDFE-40B0-9172-44F0ED62ED97}" destId="{CA6F7E20-9C2D-473E-8D4A-2BC8051D2FEF}" srcOrd="0" destOrd="0" presId="urn:microsoft.com/office/officeart/2005/8/layout/vList3"/>
    <dgm:cxn modelId="{4769EFA5-CB01-412D-AF0C-7F7B5505AE36}" type="presParOf" srcId="{54BAE199-8AA9-4DB3-BA8A-E7693DCE8F82}" destId="{62E70E65-C31D-41AD-A6B9-8694D13092D5}" srcOrd="0" destOrd="0" presId="urn:microsoft.com/office/officeart/2005/8/layout/vList3"/>
    <dgm:cxn modelId="{88F88CA1-DCEB-4DF0-8B80-7F44031D5552}" type="presParOf" srcId="{62E70E65-C31D-41AD-A6B9-8694D13092D5}" destId="{EDD12DAF-4332-4812-955D-393A9CE68CE6}" srcOrd="0" destOrd="0" presId="urn:microsoft.com/office/officeart/2005/8/layout/vList3"/>
    <dgm:cxn modelId="{614592E5-A96E-4502-A661-B6A12E2CCF54}" type="presParOf" srcId="{62E70E65-C31D-41AD-A6B9-8694D13092D5}" destId="{8D33A277-1AAB-4B0E-8A88-4DEB3FC89CB8}" srcOrd="1" destOrd="0" presId="urn:microsoft.com/office/officeart/2005/8/layout/vList3"/>
    <dgm:cxn modelId="{28C4ACD1-D74A-4FB5-8A1D-4BBB3E3B318D}" type="presParOf" srcId="{54BAE199-8AA9-4DB3-BA8A-E7693DCE8F82}" destId="{DC264016-4ECA-4179-85EA-81927E2C346B}" srcOrd="1" destOrd="0" presId="urn:microsoft.com/office/officeart/2005/8/layout/vList3"/>
    <dgm:cxn modelId="{BC71AF38-4E13-4207-9918-E3C81A29AA03}" type="presParOf" srcId="{54BAE199-8AA9-4DB3-BA8A-E7693DCE8F82}" destId="{3AB332DE-40E5-457A-B0C0-44B3F4DAEC73}" srcOrd="2" destOrd="0" presId="urn:microsoft.com/office/officeart/2005/8/layout/vList3"/>
    <dgm:cxn modelId="{C67460AA-A55D-4E9B-AA7A-ED9764B56370}" type="presParOf" srcId="{3AB332DE-40E5-457A-B0C0-44B3F4DAEC73}" destId="{923C1F41-3658-4A4D-86DE-DB4AEDAFEC28}" srcOrd="0" destOrd="0" presId="urn:microsoft.com/office/officeart/2005/8/layout/vList3"/>
    <dgm:cxn modelId="{53AC840E-143F-42F0-82F5-9A081EDB85D1}" type="presParOf" srcId="{3AB332DE-40E5-457A-B0C0-44B3F4DAEC73}" destId="{F8EFEBA4-CFB7-4DBD-9A10-3AD6405C25A7}" srcOrd="1" destOrd="0" presId="urn:microsoft.com/office/officeart/2005/8/layout/vList3"/>
    <dgm:cxn modelId="{0C1C5629-307D-48AE-8085-92E77048D84D}" type="presParOf" srcId="{54BAE199-8AA9-4DB3-BA8A-E7693DCE8F82}" destId="{43453AD1-17D1-4BA5-A4CE-96C94BEDFD1C}" srcOrd="3" destOrd="0" presId="urn:microsoft.com/office/officeart/2005/8/layout/vList3"/>
    <dgm:cxn modelId="{5C1E6545-E18A-4212-AAC1-E0C423BCC7B5}" type="presParOf" srcId="{54BAE199-8AA9-4DB3-BA8A-E7693DCE8F82}" destId="{3C8DF108-53AB-4413-93FC-4D2FBA5107E4}" srcOrd="4" destOrd="0" presId="urn:microsoft.com/office/officeart/2005/8/layout/vList3"/>
    <dgm:cxn modelId="{B257C05B-D472-442E-9877-BBDD474DE863}" type="presParOf" srcId="{3C8DF108-53AB-4413-93FC-4D2FBA5107E4}" destId="{A03B4804-AA99-4AA6-B425-B52A11824982}" srcOrd="0" destOrd="0" presId="urn:microsoft.com/office/officeart/2005/8/layout/vList3"/>
    <dgm:cxn modelId="{D665A697-5AE6-4B50-B5B0-E69B1A98AB56}" type="presParOf" srcId="{3C8DF108-53AB-4413-93FC-4D2FBA5107E4}" destId="{4156BB05-1A26-4F04-8B65-C1AC0D051E68}" srcOrd="1" destOrd="0" presId="urn:microsoft.com/office/officeart/2005/8/layout/vList3"/>
    <dgm:cxn modelId="{70C16E20-B1D7-4F8F-8BFA-5553DD2D225D}" type="presParOf" srcId="{54BAE199-8AA9-4DB3-BA8A-E7693DCE8F82}" destId="{0CA13588-CBB4-4E46-9B58-A0FD128CB5CD}" srcOrd="5" destOrd="0" presId="urn:microsoft.com/office/officeart/2005/8/layout/vList3"/>
    <dgm:cxn modelId="{AB3703C9-E697-42ED-A572-2999B1E7A3C7}" type="presParOf" srcId="{54BAE199-8AA9-4DB3-BA8A-E7693DCE8F82}" destId="{BF75E952-A61B-4DF7-967F-85A069EBC6BE}" srcOrd="6" destOrd="0" presId="urn:microsoft.com/office/officeart/2005/8/layout/vList3"/>
    <dgm:cxn modelId="{0407CCD7-30E8-4473-839F-33CA4B431A67}" type="presParOf" srcId="{BF75E952-A61B-4DF7-967F-85A069EBC6BE}" destId="{EDFDED0E-8BA4-445B-A7F6-8C455BCD935D}" srcOrd="0" destOrd="0" presId="urn:microsoft.com/office/officeart/2005/8/layout/vList3"/>
    <dgm:cxn modelId="{79A07F6B-B6AD-42BC-921C-E9DB4310CA83}" type="presParOf" srcId="{BF75E952-A61B-4DF7-967F-85A069EBC6BE}" destId="{1DB61C98-9C8E-4B6D-B457-F4B5F1D080F3}" srcOrd="1" destOrd="0" presId="urn:microsoft.com/office/officeart/2005/8/layout/vList3"/>
    <dgm:cxn modelId="{E1B231BA-97BF-4248-8E29-4B2417F44D02}" type="presParOf" srcId="{54BAE199-8AA9-4DB3-BA8A-E7693DCE8F82}" destId="{046AB758-1057-4854-9B18-CC3D37D9BF44}" srcOrd="7" destOrd="0" presId="urn:microsoft.com/office/officeart/2005/8/layout/vList3"/>
    <dgm:cxn modelId="{07D71AA6-3657-463D-9F75-C3DF4751D5D8}" type="presParOf" srcId="{54BAE199-8AA9-4DB3-BA8A-E7693DCE8F82}" destId="{0C27B6B3-68F7-471B-9CF9-62069E51E873}" srcOrd="8" destOrd="0" presId="urn:microsoft.com/office/officeart/2005/8/layout/vList3"/>
    <dgm:cxn modelId="{63262F68-F5CA-4F10-B1E5-B6F76CFA9D47}" type="presParOf" srcId="{0C27B6B3-68F7-471B-9CF9-62069E51E873}" destId="{CBC7BB00-CD3A-42D6-80D1-E8602BFF780F}" srcOrd="0" destOrd="0" presId="urn:microsoft.com/office/officeart/2005/8/layout/vList3"/>
    <dgm:cxn modelId="{C675FFB4-AA4F-4C4B-9D85-8605E35F8F19}" type="presParOf" srcId="{0C27B6B3-68F7-471B-9CF9-62069E51E873}" destId="{CA6F7E20-9C2D-473E-8D4A-2BC8051D2FE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2D023C-87DF-43CC-B533-D550F56987A9}">
      <dsp:nvSpPr>
        <dsp:cNvPr id="0" name=""/>
        <dsp:cNvSpPr/>
      </dsp:nvSpPr>
      <dsp:spPr>
        <a:xfrm>
          <a:off x="639899" y="0"/>
          <a:ext cx="7252200" cy="3293421"/>
        </a:xfrm>
        <a:prstGeom prst="rightArrow">
          <a:avLst/>
        </a:prstGeom>
        <a:solidFill>
          <a:schemeClr val="accent4"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03230A-1E5F-4424-92A4-B42E7CDB0ACE}">
      <dsp:nvSpPr>
        <dsp:cNvPr id="0" name=""/>
        <dsp:cNvSpPr/>
      </dsp:nvSpPr>
      <dsp:spPr>
        <a:xfrm>
          <a:off x="338" y="988026"/>
          <a:ext cx="1021715" cy="1317368"/>
        </a:xfrm>
        <a:prstGeom prst="roundRect">
          <a:avLst/>
        </a:prstGeom>
        <a:solidFill>
          <a:schemeClr val="accent4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600" b="1" i="1" kern="1200" dirty="0"/>
            <a:t>Short-acting bronchodilators</a:t>
          </a:r>
          <a:endParaRPr lang="en-US" sz="1600" kern="1200" dirty="0"/>
        </a:p>
      </dsp:txBody>
      <dsp:txXfrm>
        <a:off x="50214" y="1037902"/>
        <a:ext cx="921963" cy="1217616"/>
      </dsp:txXfrm>
    </dsp:sp>
    <dsp:sp modelId="{E6792CCE-A800-4D44-A8B7-29C41CA71E4B}">
      <dsp:nvSpPr>
        <dsp:cNvPr id="0" name=""/>
        <dsp:cNvSpPr/>
      </dsp:nvSpPr>
      <dsp:spPr>
        <a:xfrm>
          <a:off x="1073139" y="988026"/>
          <a:ext cx="1021715" cy="1317368"/>
        </a:xfrm>
        <a:prstGeom prst="roundRect">
          <a:avLst/>
        </a:prstGeom>
        <a:solidFill>
          <a:schemeClr val="accent4">
            <a:shade val="50000"/>
            <a:hueOff val="-89807"/>
            <a:satOff val="-9194"/>
            <a:lumOff val="1223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600" b="1" i="1" kern="1200" dirty="0"/>
            <a:t>LAMA</a:t>
          </a:r>
          <a:endParaRPr lang="en-US" sz="1600" kern="1200" dirty="0"/>
        </a:p>
      </dsp:txBody>
      <dsp:txXfrm>
        <a:off x="1123015" y="1037902"/>
        <a:ext cx="921963" cy="1217616"/>
      </dsp:txXfrm>
    </dsp:sp>
    <dsp:sp modelId="{E841FADD-C662-4C10-ADD0-2CF015A20C28}">
      <dsp:nvSpPr>
        <dsp:cNvPr id="0" name=""/>
        <dsp:cNvSpPr/>
      </dsp:nvSpPr>
      <dsp:spPr>
        <a:xfrm>
          <a:off x="2145940" y="988026"/>
          <a:ext cx="1021715" cy="1317368"/>
        </a:xfrm>
        <a:prstGeom prst="roundRect">
          <a:avLst/>
        </a:prstGeom>
        <a:solidFill>
          <a:schemeClr val="accent4">
            <a:shade val="50000"/>
            <a:hueOff val="-179614"/>
            <a:satOff val="-18389"/>
            <a:lumOff val="2447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600" b="1" i="1" kern="1200" dirty="0"/>
            <a:t>LABA</a:t>
          </a:r>
          <a:endParaRPr lang="en-US" sz="1600" kern="1200" dirty="0"/>
        </a:p>
      </dsp:txBody>
      <dsp:txXfrm>
        <a:off x="2195816" y="1037902"/>
        <a:ext cx="921963" cy="1217616"/>
      </dsp:txXfrm>
    </dsp:sp>
    <dsp:sp modelId="{DCF98816-6436-4136-8F74-0F9F97988E58}">
      <dsp:nvSpPr>
        <dsp:cNvPr id="0" name=""/>
        <dsp:cNvSpPr/>
      </dsp:nvSpPr>
      <dsp:spPr>
        <a:xfrm>
          <a:off x="3218741" y="988026"/>
          <a:ext cx="1021715" cy="1317368"/>
        </a:xfrm>
        <a:prstGeom prst="roundRect">
          <a:avLst/>
        </a:prstGeom>
        <a:solidFill>
          <a:schemeClr val="accent4">
            <a:shade val="50000"/>
            <a:hueOff val="-269421"/>
            <a:satOff val="-27583"/>
            <a:lumOff val="3670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600" b="1" i="1" kern="1200" dirty="0"/>
            <a:t>ICS</a:t>
          </a:r>
          <a:endParaRPr lang="en-US" sz="1600" kern="1200" dirty="0"/>
        </a:p>
      </dsp:txBody>
      <dsp:txXfrm>
        <a:off x="3268617" y="1037902"/>
        <a:ext cx="921963" cy="1217616"/>
      </dsp:txXfrm>
    </dsp:sp>
    <dsp:sp modelId="{808169EB-6EB6-4C62-8E7E-3C0BC75610B3}">
      <dsp:nvSpPr>
        <dsp:cNvPr id="0" name=""/>
        <dsp:cNvSpPr/>
      </dsp:nvSpPr>
      <dsp:spPr>
        <a:xfrm>
          <a:off x="4291542" y="988026"/>
          <a:ext cx="1021715" cy="1317368"/>
        </a:xfrm>
        <a:prstGeom prst="roundRect">
          <a:avLst/>
        </a:prstGeom>
        <a:solidFill>
          <a:schemeClr val="accent4">
            <a:shade val="50000"/>
            <a:hueOff val="-359228"/>
            <a:satOff val="-36777"/>
            <a:lumOff val="4894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600" b="1" i="1" kern="1200" dirty="0"/>
            <a:t>LABA + LAMA</a:t>
          </a:r>
          <a:endParaRPr lang="en-US" sz="1600" kern="1200" dirty="0"/>
        </a:p>
      </dsp:txBody>
      <dsp:txXfrm>
        <a:off x="4341418" y="1037902"/>
        <a:ext cx="921963" cy="1217616"/>
      </dsp:txXfrm>
    </dsp:sp>
    <dsp:sp modelId="{910E8D61-329E-4134-8479-8E89874A95BB}">
      <dsp:nvSpPr>
        <dsp:cNvPr id="0" name=""/>
        <dsp:cNvSpPr/>
      </dsp:nvSpPr>
      <dsp:spPr>
        <a:xfrm>
          <a:off x="5364343" y="988026"/>
          <a:ext cx="1021715" cy="1317368"/>
        </a:xfrm>
        <a:prstGeom prst="roundRect">
          <a:avLst/>
        </a:prstGeom>
        <a:solidFill>
          <a:schemeClr val="accent4">
            <a:shade val="50000"/>
            <a:hueOff val="-269421"/>
            <a:satOff val="-27583"/>
            <a:lumOff val="3670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600" b="1" i="1" kern="1200"/>
            <a:t>LABA+ICS</a:t>
          </a:r>
          <a:endParaRPr lang="en-US" sz="1600" kern="1200" dirty="0"/>
        </a:p>
      </dsp:txBody>
      <dsp:txXfrm>
        <a:off x="5414219" y="1037902"/>
        <a:ext cx="921963" cy="1217616"/>
      </dsp:txXfrm>
    </dsp:sp>
    <dsp:sp modelId="{C6A750D0-9440-4B58-8858-272AFC04766C}">
      <dsp:nvSpPr>
        <dsp:cNvPr id="0" name=""/>
        <dsp:cNvSpPr/>
      </dsp:nvSpPr>
      <dsp:spPr>
        <a:xfrm>
          <a:off x="6437145" y="988026"/>
          <a:ext cx="1021715" cy="1317368"/>
        </a:xfrm>
        <a:prstGeom prst="roundRect">
          <a:avLst/>
        </a:prstGeom>
        <a:solidFill>
          <a:schemeClr val="accent4">
            <a:shade val="50000"/>
            <a:hueOff val="-179614"/>
            <a:satOff val="-18389"/>
            <a:lumOff val="2447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600" b="1" i="1" kern="1200"/>
            <a:t>LABA+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600" b="1" i="1" kern="1200"/>
            <a:t>LAMA+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600" b="1" i="1" kern="1200"/>
            <a:t>ICS</a:t>
          </a:r>
          <a:endParaRPr lang="en-US" sz="1600" kern="1200" dirty="0"/>
        </a:p>
      </dsp:txBody>
      <dsp:txXfrm>
        <a:off x="6487021" y="1037902"/>
        <a:ext cx="921963" cy="1217616"/>
      </dsp:txXfrm>
    </dsp:sp>
    <dsp:sp modelId="{C8DC2A04-EF27-437A-9D58-49B236663314}">
      <dsp:nvSpPr>
        <dsp:cNvPr id="0" name=""/>
        <dsp:cNvSpPr/>
      </dsp:nvSpPr>
      <dsp:spPr>
        <a:xfrm>
          <a:off x="7509946" y="988026"/>
          <a:ext cx="1021715" cy="1317368"/>
        </a:xfrm>
        <a:prstGeom prst="roundRect">
          <a:avLst/>
        </a:prstGeom>
        <a:solidFill>
          <a:schemeClr val="accent4">
            <a:shade val="50000"/>
            <a:hueOff val="-89807"/>
            <a:satOff val="-9194"/>
            <a:lumOff val="1223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100" b="1" i="1" kern="1200"/>
            <a:t>Roflumilast, Azithromycin, Theophylline, Mucoactive drugs</a:t>
          </a:r>
          <a:endParaRPr lang="en-US" sz="1100" kern="1200" dirty="0"/>
        </a:p>
      </dsp:txBody>
      <dsp:txXfrm>
        <a:off x="7559822" y="1037902"/>
        <a:ext cx="921963" cy="12176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5FC50A-7FB9-469A-8C84-633D40E0586D}">
      <dsp:nvSpPr>
        <dsp:cNvPr id="0" name=""/>
        <dsp:cNvSpPr/>
      </dsp:nvSpPr>
      <dsp:spPr>
        <a:xfrm rot="10800000">
          <a:off x="1684632" y="1678"/>
          <a:ext cx="5675376" cy="1020481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0004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400" i="1" kern="1200" dirty="0" smtClean="0"/>
            <a:t>T</a:t>
          </a:r>
          <a:r>
            <a:rPr lang="en" sz="1400" i="1" kern="1200" dirty="0" smtClean="0"/>
            <a:t>reatment </a:t>
          </a:r>
          <a:r>
            <a:rPr lang="en" sz="1400" i="1" kern="1200" dirty="0"/>
            <a:t>of a COPD exacerbation should be initiated with </a:t>
          </a:r>
          <a:r>
            <a:rPr lang="en" sz="1400" i="1" kern="1200" dirty="0" smtClean="0"/>
            <a:t>an MDI </a:t>
          </a:r>
          <a:r>
            <a:rPr lang="en" sz="1400" i="1" kern="1200" dirty="0"/>
            <a:t>or a </a:t>
          </a:r>
          <a:r>
            <a:rPr lang="en" sz="1400" i="1" kern="1200" dirty="0" smtClean="0"/>
            <a:t>SABA </a:t>
          </a:r>
          <a:r>
            <a:rPr lang="en" sz="1400" i="1" kern="1200" dirty="0"/>
            <a:t>and/or SAMA nebulizer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400" i="1" kern="1200" dirty="0"/>
            <a:t>Continuous inhalation with bronchodilators is not recommended</a:t>
          </a:r>
          <a:endParaRPr lang="en-US" sz="1400" kern="1200" dirty="0"/>
        </a:p>
      </dsp:txBody>
      <dsp:txXfrm rot="10800000">
        <a:off x="1939752" y="1678"/>
        <a:ext cx="5420256" cy="1020481"/>
      </dsp:txXfrm>
    </dsp:sp>
    <dsp:sp modelId="{4C5946D1-C6F8-4F4D-9E76-4A2DDB484D65}">
      <dsp:nvSpPr>
        <dsp:cNvPr id="0" name=""/>
        <dsp:cNvSpPr/>
      </dsp:nvSpPr>
      <dsp:spPr>
        <a:xfrm>
          <a:off x="1174391" y="1678"/>
          <a:ext cx="1020481" cy="1020481"/>
        </a:xfrm>
        <a:prstGeom prst="ellipse">
          <a:avLst/>
        </a:prstGeom>
        <a:gradFill rotWithShape="0">
          <a:gsLst>
            <a:gs pos="0">
              <a:schemeClr val="dk2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389544C-1A9F-4298-98A2-85F197D42139}">
      <dsp:nvSpPr>
        <dsp:cNvPr id="0" name=""/>
        <dsp:cNvSpPr/>
      </dsp:nvSpPr>
      <dsp:spPr>
        <a:xfrm rot="10800000">
          <a:off x="1684632" y="1326781"/>
          <a:ext cx="5675376" cy="1020481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0004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400" i="1" kern="1200" dirty="0" smtClean="0"/>
            <a:t>It is recommended to administer one inhalation of a bronchodilator every hour (</a:t>
          </a:r>
          <a:r>
            <a:rPr lang="sr-Latn-RS" sz="1400" i="1" kern="1200" dirty="0" smtClean="0"/>
            <a:t>during </a:t>
          </a:r>
          <a:r>
            <a:rPr lang="en" sz="1400" i="1" kern="1200" dirty="0" smtClean="0"/>
            <a:t>the first two to three hours) and then every two to four hours depending on the clinical response.</a:t>
          </a:r>
          <a:endParaRPr lang="sr-Latn-RS" sz="1400" i="1" kern="1200" dirty="0"/>
        </a:p>
      </dsp:txBody>
      <dsp:txXfrm rot="10800000">
        <a:off x="1939752" y="1326781"/>
        <a:ext cx="5420256" cy="1020481"/>
      </dsp:txXfrm>
    </dsp:sp>
    <dsp:sp modelId="{C7AA4062-EA78-49CE-A58A-0CBD3BB78D34}">
      <dsp:nvSpPr>
        <dsp:cNvPr id="0" name=""/>
        <dsp:cNvSpPr/>
      </dsp:nvSpPr>
      <dsp:spPr>
        <a:xfrm>
          <a:off x="1174391" y="1326781"/>
          <a:ext cx="1020481" cy="1020481"/>
        </a:xfrm>
        <a:prstGeom prst="ellipse">
          <a:avLst/>
        </a:prstGeom>
        <a:gradFill rotWithShape="0">
          <a:gsLst>
            <a:gs pos="0">
              <a:schemeClr val="dk2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E39150F-7767-4B6B-A4EF-7BC4E93E2C0C}">
      <dsp:nvSpPr>
        <dsp:cNvPr id="0" name=""/>
        <dsp:cNvSpPr/>
      </dsp:nvSpPr>
      <dsp:spPr>
        <a:xfrm rot="10800000">
          <a:off x="1684632" y="2651884"/>
          <a:ext cx="5675376" cy="1020481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0004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400" i="1" kern="1200" dirty="0" smtClean="0"/>
            <a:t>Continue long-acting BD therapy with or without ICS during exacerbation treatment or start these drugs as soon as possible while the patient is still in the hospital</a:t>
          </a:r>
          <a:endParaRPr lang="sr-Latn-RS" sz="1400" i="1" kern="1200" dirty="0"/>
        </a:p>
      </dsp:txBody>
      <dsp:txXfrm rot="10800000">
        <a:off x="1939752" y="2651884"/>
        <a:ext cx="5420256" cy="1020481"/>
      </dsp:txXfrm>
    </dsp:sp>
    <dsp:sp modelId="{A9E76610-FCDA-44AD-A327-1C684FA2196A}">
      <dsp:nvSpPr>
        <dsp:cNvPr id="0" name=""/>
        <dsp:cNvSpPr/>
      </dsp:nvSpPr>
      <dsp:spPr>
        <a:xfrm>
          <a:off x="1174391" y="2651884"/>
          <a:ext cx="1020481" cy="1020481"/>
        </a:xfrm>
        <a:prstGeom prst="ellipse">
          <a:avLst/>
        </a:prstGeom>
        <a:gradFill rotWithShape="0">
          <a:gsLst>
            <a:gs pos="0">
              <a:schemeClr val="dk2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6F4857D9-BBAE-45E7-AF87-9E967B1E8BF5}">
      <dsp:nvSpPr>
        <dsp:cNvPr id="0" name=""/>
        <dsp:cNvSpPr/>
      </dsp:nvSpPr>
      <dsp:spPr>
        <a:xfrm rot="10800000">
          <a:off x="1684632" y="3976987"/>
          <a:ext cx="5675376" cy="1020481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0004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400" i="1" kern="1200" dirty="0" smtClean="0"/>
            <a:t>Intravenous administration of methylxanthines (theophylline, aminophylline) is NOT RECOMMENDED BECAUSE OF SMALL BENEFITS AND SIGNIFICANT SIDE EFFECTS</a:t>
          </a:r>
          <a:endParaRPr lang="sr-Latn-RS" sz="1400" i="1" kern="1200" dirty="0"/>
        </a:p>
      </dsp:txBody>
      <dsp:txXfrm rot="10800000">
        <a:off x="1939752" y="3976987"/>
        <a:ext cx="5420256" cy="1020481"/>
      </dsp:txXfrm>
    </dsp:sp>
    <dsp:sp modelId="{1A02C679-63BE-4099-8B25-1AC372109B35}">
      <dsp:nvSpPr>
        <dsp:cNvPr id="0" name=""/>
        <dsp:cNvSpPr/>
      </dsp:nvSpPr>
      <dsp:spPr>
        <a:xfrm>
          <a:off x="1174391" y="3976987"/>
          <a:ext cx="1020481" cy="1020481"/>
        </a:xfrm>
        <a:prstGeom prst="ellipse">
          <a:avLst/>
        </a:prstGeom>
        <a:gradFill rotWithShape="0">
          <a:gsLst>
            <a:gs pos="0">
              <a:schemeClr val="dk2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CF2532-F6B7-4785-82ED-310BE19A04FD}">
      <dsp:nvSpPr>
        <dsp:cNvPr id="0" name=""/>
        <dsp:cNvSpPr/>
      </dsp:nvSpPr>
      <dsp:spPr>
        <a:xfrm rot="10800000">
          <a:off x="1622204" y="1687"/>
          <a:ext cx="5624702" cy="821824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2402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600" i="1" kern="1200" dirty="0"/>
            <a:t>Systemic corticosteroids </a:t>
          </a:r>
          <a:r>
            <a:rPr lang="en" sz="1600" i="1" kern="1200" dirty="0" smtClean="0"/>
            <a:t>shorten recovery time, </a:t>
          </a:r>
          <a:r>
            <a:rPr lang="en" sz="1600" i="1" kern="1200" dirty="0"/>
            <a:t>improve FEV1 and oxygenation</a:t>
          </a:r>
          <a:endParaRPr lang="en-US" sz="1600" kern="1200" dirty="0"/>
        </a:p>
      </dsp:txBody>
      <dsp:txXfrm rot="10800000">
        <a:off x="1827660" y="1687"/>
        <a:ext cx="5419246" cy="821824"/>
      </dsp:txXfrm>
    </dsp:sp>
    <dsp:sp modelId="{BC16259F-E969-40C7-B612-E49A02E07291}">
      <dsp:nvSpPr>
        <dsp:cNvPr id="0" name=""/>
        <dsp:cNvSpPr/>
      </dsp:nvSpPr>
      <dsp:spPr>
        <a:xfrm>
          <a:off x="1211292" y="1687"/>
          <a:ext cx="821824" cy="821824"/>
        </a:xfrm>
        <a:prstGeom prst="ellipse">
          <a:avLst/>
        </a:prstGeom>
        <a:gradFill rotWithShape="0">
          <a:gsLst>
            <a:gs pos="0">
              <a:schemeClr val="dk2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BD6CF84-8741-46FA-AF1B-BFB9CBA39397}">
      <dsp:nvSpPr>
        <dsp:cNvPr id="0" name=""/>
        <dsp:cNvSpPr/>
      </dsp:nvSpPr>
      <dsp:spPr>
        <a:xfrm rot="10800000">
          <a:off x="1622204" y="1068833"/>
          <a:ext cx="5624702" cy="821824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2402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600" i="1" kern="1200" dirty="0" smtClean="0"/>
            <a:t>N</a:t>
          </a:r>
          <a:r>
            <a:rPr lang="en" sz="1600" i="1" kern="1200" dirty="0" smtClean="0"/>
            <a:t>o </a:t>
          </a:r>
          <a:r>
            <a:rPr lang="en" sz="1600" i="1" kern="1200" dirty="0"/>
            <a:t>longer than 5 days </a:t>
          </a:r>
          <a:endParaRPr lang="en-US" sz="1600" kern="1200" dirty="0"/>
        </a:p>
      </dsp:txBody>
      <dsp:txXfrm rot="10800000">
        <a:off x="1827660" y="1068833"/>
        <a:ext cx="5419246" cy="821824"/>
      </dsp:txXfrm>
    </dsp:sp>
    <dsp:sp modelId="{9BB8A12A-CBCD-4FBC-AAA8-15BAF4520188}">
      <dsp:nvSpPr>
        <dsp:cNvPr id="0" name=""/>
        <dsp:cNvSpPr/>
      </dsp:nvSpPr>
      <dsp:spPr>
        <a:xfrm>
          <a:off x="1211292" y="1068833"/>
          <a:ext cx="821824" cy="821824"/>
        </a:xfrm>
        <a:prstGeom prst="ellipse">
          <a:avLst/>
        </a:prstGeom>
        <a:gradFill rotWithShape="0">
          <a:gsLst>
            <a:gs pos="0">
              <a:schemeClr val="dk2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7DFAB05-E319-4D3A-9A31-E4FB46E49700}">
      <dsp:nvSpPr>
        <dsp:cNvPr id="0" name=""/>
        <dsp:cNvSpPr/>
      </dsp:nvSpPr>
      <dsp:spPr>
        <a:xfrm rot="10800000">
          <a:off x="1622204" y="2135978"/>
          <a:ext cx="5624702" cy="821824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2402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600" i="1" kern="1200" dirty="0"/>
            <a:t>Oral prednisolone therapy is </a:t>
          </a:r>
          <a:r>
            <a:rPr lang="en" sz="1600" i="1" kern="1200" dirty="0" err="1" smtClean="0"/>
            <a:t>equally </a:t>
          </a:r>
          <a:r>
            <a:rPr lang="en" sz="1600" i="1" kern="1200" dirty="0" smtClean="0"/>
            <a:t>effective </a:t>
          </a:r>
          <a:r>
            <a:rPr lang="en" sz="1600" i="1" kern="1200" dirty="0"/>
            <a:t>as well as </a:t>
          </a:r>
          <a:r>
            <a:rPr lang="en" sz="1600" i="1" kern="1200" dirty="0" smtClean="0"/>
            <a:t>IV </a:t>
          </a:r>
          <a:endParaRPr lang="en-US" sz="1600" kern="1200" dirty="0"/>
        </a:p>
      </dsp:txBody>
      <dsp:txXfrm rot="10800000">
        <a:off x="1827660" y="2135978"/>
        <a:ext cx="5419246" cy="821824"/>
      </dsp:txXfrm>
    </dsp:sp>
    <dsp:sp modelId="{1F71C794-ED0E-4C33-BB90-CE3233BC1FC6}">
      <dsp:nvSpPr>
        <dsp:cNvPr id="0" name=""/>
        <dsp:cNvSpPr/>
      </dsp:nvSpPr>
      <dsp:spPr>
        <a:xfrm>
          <a:off x="1211292" y="2135978"/>
          <a:ext cx="821824" cy="821824"/>
        </a:xfrm>
        <a:prstGeom prst="ellipse">
          <a:avLst/>
        </a:prstGeom>
        <a:gradFill rotWithShape="0">
          <a:gsLst>
            <a:gs pos="0">
              <a:schemeClr val="dk2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7AB680D-CAB1-497E-99BC-BE4644166D2A}">
      <dsp:nvSpPr>
        <dsp:cNvPr id="0" name=""/>
        <dsp:cNvSpPr/>
      </dsp:nvSpPr>
      <dsp:spPr>
        <a:xfrm rot="10800000">
          <a:off x="1622204" y="3203124"/>
          <a:ext cx="5624702" cy="821824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2402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600" i="1" kern="1200" dirty="0" smtClean="0"/>
            <a:t>Budesonide </a:t>
          </a:r>
          <a:r>
            <a:rPr lang="en" sz="1600" i="1" kern="1200" dirty="0"/>
            <a:t>nebulization may be an alternative to oral corticosteroids in some patients</a:t>
          </a:r>
          <a:endParaRPr lang="en-US" sz="1600" kern="1200" dirty="0"/>
        </a:p>
      </dsp:txBody>
      <dsp:txXfrm rot="10800000">
        <a:off x="1827660" y="3203124"/>
        <a:ext cx="5419246" cy="821824"/>
      </dsp:txXfrm>
    </dsp:sp>
    <dsp:sp modelId="{71F2F780-E286-4F03-920C-0835551E4796}">
      <dsp:nvSpPr>
        <dsp:cNvPr id="0" name=""/>
        <dsp:cNvSpPr/>
      </dsp:nvSpPr>
      <dsp:spPr>
        <a:xfrm>
          <a:off x="1211292" y="3203124"/>
          <a:ext cx="821824" cy="821824"/>
        </a:xfrm>
        <a:prstGeom prst="ellipse">
          <a:avLst/>
        </a:prstGeom>
        <a:gradFill rotWithShape="0">
          <a:gsLst>
            <a:gs pos="0">
              <a:schemeClr val="dk2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30C0F1B-F4F5-4B81-BB89-71896C708B54}">
      <dsp:nvSpPr>
        <dsp:cNvPr id="0" name=""/>
        <dsp:cNvSpPr/>
      </dsp:nvSpPr>
      <dsp:spPr>
        <a:xfrm rot="10800000">
          <a:off x="1622204" y="4270269"/>
          <a:ext cx="5624702" cy="821824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2402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600" i="1" kern="1200" dirty="0"/>
            <a:t>Systemic corticosteroids are less effective in the treatment of exacerbations in patients with a lower number of eosinophils in the blood</a:t>
          </a:r>
          <a:endParaRPr lang="en-US" sz="1600" i="1" kern="1200" dirty="0"/>
        </a:p>
      </dsp:txBody>
      <dsp:txXfrm rot="10800000">
        <a:off x="1827660" y="4270269"/>
        <a:ext cx="5419246" cy="821824"/>
      </dsp:txXfrm>
    </dsp:sp>
    <dsp:sp modelId="{F3521778-1E7E-4A4A-94B0-22B5AF95EB80}">
      <dsp:nvSpPr>
        <dsp:cNvPr id="0" name=""/>
        <dsp:cNvSpPr/>
      </dsp:nvSpPr>
      <dsp:spPr>
        <a:xfrm>
          <a:off x="1211292" y="4270269"/>
          <a:ext cx="821824" cy="821824"/>
        </a:xfrm>
        <a:prstGeom prst="ellipse">
          <a:avLst/>
        </a:prstGeom>
        <a:gradFill rotWithShape="0">
          <a:gsLst>
            <a:gs pos="0">
              <a:schemeClr val="dk2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33A277-1AAB-4B0E-8A88-4DEB3FC89CB8}">
      <dsp:nvSpPr>
        <dsp:cNvPr id="0" name=""/>
        <dsp:cNvSpPr/>
      </dsp:nvSpPr>
      <dsp:spPr>
        <a:xfrm rot="10800000">
          <a:off x="685808" y="574"/>
          <a:ext cx="6982999" cy="824059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3387" tIns="64770" rIns="120904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700" i="1" kern="1200" dirty="0" smtClean="0"/>
            <a:t>Indication - presence of </a:t>
          </a:r>
          <a:r>
            <a:rPr lang="en" sz="1700" i="1" kern="1200" dirty="0"/>
            <a:t>3 cardinal symptoms (pronounced </a:t>
          </a:r>
          <a:r>
            <a:rPr lang="en" sz="1700" i="1" kern="1200" dirty="0" smtClean="0"/>
            <a:t>dyspnea, increased sputum</a:t>
          </a:r>
          <a:r>
            <a:rPr lang="sr-Latn-RS" sz="1700" i="1" kern="1200" dirty="0" smtClean="0"/>
            <a:t> volume</a:t>
          </a:r>
          <a:r>
            <a:rPr lang="en" sz="1700" i="1" kern="1200" dirty="0" smtClean="0"/>
            <a:t>, purulent </a:t>
          </a:r>
          <a:r>
            <a:rPr lang="en" sz="1700" i="1" kern="1200" dirty="0"/>
            <a:t>sputum) </a:t>
          </a:r>
          <a:r>
            <a:rPr lang="sr-Latn-RS" sz="1700" i="1" kern="1200" dirty="0" smtClean="0"/>
            <a:t>o</a:t>
          </a:r>
          <a:r>
            <a:rPr lang="en" sz="1700" i="1" kern="1200" dirty="0" smtClean="0"/>
            <a:t>r </a:t>
          </a:r>
          <a:r>
            <a:rPr lang="en" sz="1700" i="1" kern="1200" dirty="0"/>
            <a:t>2 cardinal if one of them is purulent sputum</a:t>
          </a:r>
          <a:endParaRPr lang="en-US" sz="1700" i="1" kern="1200" dirty="0"/>
        </a:p>
      </dsp:txBody>
      <dsp:txXfrm rot="10800000">
        <a:off x="891823" y="574"/>
        <a:ext cx="6776984" cy="824059"/>
      </dsp:txXfrm>
    </dsp:sp>
    <dsp:sp modelId="{EDD12DAF-4332-4812-955D-393A9CE68CE6}">
      <dsp:nvSpPr>
        <dsp:cNvPr id="0" name=""/>
        <dsp:cNvSpPr/>
      </dsp:nvSpPr>
      <dsp:spPr>
        <a:xfrm>
          <a:off x="597003" y="574"/>
          <a:ext cx="824059" cy="824059"/>
        </a:xfrm>
        <a:prstGeom prst="ellipse">
          <a:avLst/>
        </a:prstGeom>
        <a:gradFill rotWithShape="0">
          <a:gsLst>
            <a:gs pos="0">
              <a:schemeClr val="dk2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8EFEBA4-CFB7-4DBD-9A10-3AD6405C25A7}">
      <dsp:nvSpPr>
        <dsp:cNvPr id="0" name=""/>
        <dsp:cNvSpPr/>
      </dsp:nvSpPr>
      <dsp:spPr>
        <a:xfrm rot="10800000">
          <a:off x="685808" y="1070622"/>
          <a:ext cx="6982999" cy="824059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3387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800" i="1" kern="1200" dirty="0"/>
            <a:t>Aminopenicillin with clavulonic acid, macrolides or tetracyclines</a:t>
          </a:r>
          <a:endParaRPr lang="en-US" sz="1800" i="1" kern="1200" dirty="0"/>
        </a:p>
      </dsp:txBody>
      <dsp:txXfrm rot="10800000">
        <a:off x="891823" y="1070622"/>
        <a:ext cx="6776984" cy="824059"/>
      </dsp:txXfrm>
    </dsp:sp>
    <dsp:sp modelId="{923C1F41-3658-4A4D-86DE-DB4AEDAFEC28}">
      <dsp:nvSpPr>
        <dsp:cNvPr id="0" name=""/>
        <dsp:cNvSpPr/>
      </dsp:nvSpPr>
      <dsp:spPr>
        <a:xfrm>
          <a:off x="557077" y="1070622"/>
          <a:ext cx="824059" cy="824059"/>
        </a:xfrm>
        <a:prstGeom prst="ellipse">
          <a:avLst/>
        </a:prstGeom>
        <a:gradFill rotWithShape="0">
          <a:gsLst>
            <a:gs pos="0">
              <a:schemeClr val="dk2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156BB05-1A26-4F04-8B65-C1AC0D051E68}">
      <dsp:nvSpPr>
        <dsp:cNvPr id="0" name=""/>
        <dsp:cNvSpPr/>
      </dsp:nvSpPr>
      <dsp:spPr>
        <a:xfrm rot="10800000">
          <a:off x="657057" y="2140670"/>
          <a:ext cx="7040502" cy="824059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3387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600" i="1" kern="1200" dirty="0"/>
            <a:t>For frequent </a:t>
          </a:r>
          <a:r>
            <a:rPr lang="en" sz="1600" i="1" kern="1200" dirty="0" smtClean="0"/>
            <a:t>exacerbat</a:t>
          </a:r>
          <a:r>
            <a:rPr lang="sr-Latn-RS" sz="1600" i="1" kern="1200" dirty="0" smtClean="0"/>
            <a:t>o</a:t>
          </a:r>
          <a:r>
            <a:rPr lang="en" sz="1600" i="1" kern="1200" dirty="0" smtClean="0"/>
            <a:t>rs, severe </a:t>
          </a:r>
          <a:r>
            <a:rPr lang="en" sz="1600" i="1" kern="1200" dirty="0"/>
            <a:t>obstruction and/or exacerbations requiring mechanical </a:t>
          </a:r>
          <a:r>
            <a:rPr lang="en" sz="1600" i="1" kern="1200" dirty="0" smtClean="0"/>
            <a:t>ventilation, immediate </a:t>
          </a:r>
          <a:r>
            <a:rPr lang="en" sz="1600" i="1" kern="1200" dirty="0"/>
            <a:t>use of antibiotics </a:t>
          </a:r>
          <a:r>
            <a:rPr lang="en" sz="1600" i="1" kern="1200" dirty="0" smtClean="0"/>
            <a:t>- </a:t>
          </a:r>
          <a:r>
            <a:rPr lang="sr-Latn-RS" sz="1600" i="1" kern="1200" dirty="0" smtClean="0"/>
            <a:t>administer</a:t>
          </a:r>
          <a:r>
            <a:rPr lang="en" sz="1600" i="1" kern="1200" dirty="0" smtClean="0"/>
            <a:t> </a:t>
          </a:r>
          <a:r>
            <a:rPr lang="en" sz="1600" i="1" kern="1200" dirty="0"/>
            <a:t>antipseudomonas antibiotics</a:t>
          </a:r>
          <a:endParaRPr lang="en-US" sz="1600" i="1" kern="1200" dirty="0"/>
        </a:p>
      </dsp:txBody>
      <dsp:txXfrm rot="10800000">
        <a:off x="863072" y="2140670"/>
        <a:ext cx="6834487" cy="824059"/>
      </dsp:txXfrm>
    </dsp:sp>
    <dsp:sp modelId="{A03B4804-AA99-4AA6-B425-B52A11824982}">
      <dsp:nvSpPr>
        <dsp:cNvPr id="0" name=""/>
        <dsp:cNvSpPr/>
      </dsp:nvSpPr>
      <dsp:spPr>
        <a:xfrm>
          <a:off x="557077" y="2140670"/>
          <a:ext cx="824059" cy="824059"/>
        </a:xfrm>
        <a:prstGeom prst="ellipse">
          <a:avLst/>
        </a:prstGeom>
        <a:gradFill rotWithShape="0">
          <a:gsLst>
            <a:gs pos="0">
              <a:schemeClr val="dk2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DB61C98-9C8E-4B6D-B457-F4B5F1D080F3}">
      <dsp:nvSpPr>
        <dsp:cNvPr id="0" name=""/>
        <dsp:cNvSpPr/>
      </dsp:nvSpPr>
      <dsp:spPr>
        <a:xfrm rot="10800000">
          <a:off x="609610" y="3210717"/>
          <a:ext cx="7135395" cy="824059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3387" tIns="64770" rIns="120904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700" i="1" kern="1200" dirty="0"/>
            <a:t>Prefer oral administration of antibiotics</a:t>
          </a:r>
          <a:endParaRPr lang="en-US" sz="1700" i="1" kern="1200" dirty="0"/>
        </a:p>
      </dsp:txBody>
      <dsp:txXfrm rot="10800000">
        <a:off x="815625" y="3210717"/>
        <a:ext cx="6929380" cy="824059"/>
      </dsp:txXfrm>
    </dsp:sp>
    <dsp:sp modelId="{EDFDED0E-8BA4-445B-A7F6-8C455BCD935D}">
      <dsp:nvSpPr>
        <dsp:cNvPr id="0" name=""/>
        <dsp:cNvSpPr/>
      </dsp:nvSpPr>
      <dsp:spPr>
        <a:xfrm>
          <a:off x="557077" y="3210717"/>
          <a:ext cx="824059" cy="824059"/>
        </a:xfrm>
        <a:prstGeom prst="ellipse">
          <a:avLst/>
        </a:prstGeom>
        <a:gradFill rotWithShape="0">
          <a:gsLst>
            <a:gs pos="0">
              <a:schemeClr val="dk2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A6F7E20-9C2D-473E-8D4A-2BC8051D2FEF}">
      <dsp:nvSpPr>
        <dsp:cNvPr id="0" name=""/>
        <dsp:cNvSpPr/>
      </dsp:nvSpPr>
      <dsp:spPr>
        <a:xfrm rot="10800000">
          <a:off x="533412" y="4280765"/>
          <a:ext cx="7287791" cy="824059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3387" tIns="64770" rIns="120904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" sz="1700" i="1" kern="1200" dirty="0"/>
            <a:t>Duration of </a:t>
          </a:r>
          <a:r>
            <a:rPr lang="en" sz="1700" i="1" kern="1200" dirty="0" smtClean="0"/>
            <a:t>therapy 5-7 day</a:t>
          </a:r>
          <a:r>
            <a:rPr lang="sr-Latn-RS" sz="1700" i="1" kern="1200" dirty="0" smtClean="0"/>
            <a:t>s</a:t>
          </a:r>
          <a:endParaRPr lang="en-US" sz="1700" i="1" kern="1200" dirty="0"/>
        </a:p>
      </dsp:txBody>
      <dsp:txXfrm rot="10800000">
        <a:off x="739427" y="4280765"/>
        <a:ext cx="7081776" cy="824059"/>
      </dsp:txXfrm>
    </dsp:sp>
    <dsp:sp modelId="{CBC7BB00-CD3A-42D6-80D1-E8602BFF780F}">
      <dsp:nvSpPr>
        <dsp:cNvPr id="0" name=""/>
        <dsp:cNvSpPr/>
      </dsp:nvSpPr>
      <dsp:spPr>
        <a:xfrm>
          <a:off x="557077" y="4280765"/>
          <a:ext cx="824059" cy="824059"/>
        </a:xfrm>
        <a:prstGeom prst="ellipse">
          <a:avLst/>
        </a:prstGeom>
        <a:gradFill rotWithShape="0">
          <a:gsLst>
            <a:gs pos="0">
              <a:schemeClr val="dk2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758E697A-A4D1-4F79-8CA2-76E4B596F9C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878007E-7AC4-4A75-8C44-A2F745D623F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9FA46CC-B2F6-4BEF-86FF-5C4BB304DECE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6D1CA18D-566B-4B1F-9331-04A578E6E98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AF4F9C8E-C77D-4086-AB47-3F7530F6D3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13DF64C-7397-47B6-BAE1-FB1C03A7AB9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B0A60F3-DAD4-4CD7-81E0-0101423C31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BEBD73A4-7C3C-4552-AD9F-DBEE6D0C7476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4154490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7">
            <a:extLst>
              <a:ext uri="{FF2B5EF4-FFF2-40B4-BE49-F238E27FC236}">
                <a16:creationId xmlns:a16="http://schemas.microsoft.com/office/drawing/2014/main" xmlns="" id="{FA1A9738-294F-4BCE-AEC6-C29D42B164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6A47406-BFF5-41F1-9835-83148E0B6669}" type="slidenum">
              <a:rPr lang="en-US" altLang="sr-Latn-RS"/>
              <a:pPr eaLnBrk="1" hangingPunct="1"/>
              <a:t>2</a:t>
            </a:fld>
            <a:endParaRPr lang="en-US" altLang="sr-Latn-RS"/>
          </a:p>
        </p:txBody>
      </p:sp>
      <p:sp>
        <p:nvSpPr>
          <p:cNvPr id="211971" name="Rectangle 2">
            <a:extLst>
              <a:ext uri="{FF2B5EF4-FFF2-40B4-BE49-F238E27FC236}">
                <a16:creationId xmlns:a16="http://schemas.microsoft.com/office/drawing/2014/main" xmlns="" id="{8457785F-655F-47E9-9307-3B19B6BB21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1413" y="685800"/>
            <a:ext cx="4575175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1972" name="Rectangle 3">
            <a:extLst>
              <a:ext uri="{FF2B5EF4-FFF2-40B4-BE49-F238E27FC236}">
                <a16:creationId xmlns:a16="http://schemas.microsoft.com/office/drawing/2014/main" xmlns="" id="{186E16D1-F3F6-4F00-BDFA-C18278AABD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73113" y="4344988"/>
            <a:ext cx="536575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975" indent="-180975" eaLnBrk="1" hangingPunct="1">
              <a:spcBef>
                <a:spcPct val="0"/>
              </a:spcBef>
              <a:spcAft>
                <a:spcPct val="20000"/>
              </a:spcAft>
            </a:pPr>
            <a:endParaRPr lang="en-GB" altLang="sr-Latn-RS" sz="10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8942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7">
            <a:extLst>
              <a:ext uri="{FF2B5EF4-FFF2-40B4-BE49-F238E27FC236}">
                <a16:creationId xmlns:a16="http://schemas.microsoft.com/office/drawing/2014/main" xmlns="" id="{2641AE8B-2E03-4972-9345-A8B4A9EA02E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F0D69A3-591C-480A-8711-F6ACFF7C6C95}" type="slidenum">
              <a:rPr lang="en-GB" altLang="sr-Latn-RS"/>
              <a:pPr eaLnBrk="1" hangingPunct="1"/>
              <a:t>17</a:t>
            </a:fld>
            <a:endParaRPr lang="en-GB" altLang="sr-Latn-RS"/>
          </a:p>
        </p:txBody>
      </p:sp>
      <p:sp>
        <p:nvSpPr>
          <p:cNvPr id="221187" name="Rectangle 7">
            <a:extLst>
              <a:ext uri="{FF2B5EF4-FFF2-40B4-BE49-F238E27FC236}">
                <a16:creationId xmlns:a16="http://schemas.microsoft.com/office/drawing/2014/main" xmlns="" id="{D15A3F2A-C72B-41A5-AC81-9C6DBEBD7AE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C02356AB-82B4-408B-896E-40EF18CE3EC0}" type="slidenum">
              <a:rPr lang="en-GB" altLang="sr-Latn-RS" sz="1200">
                <a:latin typeface="Calibri" panose="020F0502020204030204" pitchFamily="34" charset="0"/>
              </a:rPr>
              <a:pPr algn="r" eaLnBrk="1" hangingPunct="1"/>
              <a:t>17</a:t>
            </a:fld>
            <a:endParaRPr lang="en-GB" altLang="sr-Latn-RS" sz="1200">
              <a:latin typeface="Calibri" panose="020F0502020204030204" pitchFamily="34" charset="0"/>
            </a:endParaRPr>
          </a:p>
        </p:txBody>
      </p:sp>
      <p:sp>
        <p:nvSpPr>
          <p:cNvPr id="221188" name="Rectangle 2">
            <a:extLst>
              <a:ext uri="{FF2B5EF4-FFF2-40B4-BE49-F238E27FC236}">
                <a16:creationId xmlns:a16="http://schemas.microsoft.com/office/drawing/2014/main" xmlns="" id="{3C4445AE-02CD-4A83-9A63-EC20909EF13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1189" name="Rectangle 3">
            <a:extLst>
              <a:ext uri="{FF2B5EF4-FFF2-40B4-BE49-F238E27FC236}">
                <a16:creationId xmlns:a16="http://schemas.microsoft.com/office/drawing/2014/main" xmlns="" id="{4BDD242F-97BA-4F54-BDE8-2DE7171FEA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sr-Latn-CS" altLang="sr-Latn-RS" sz="9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233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7">
            <a:extLst>
              <a:ext uri="{FF2B5EF4-FFF2-40B4-BE49-F238E27FC236}">
                <a16:creationId xmlns:a16="http://schemas.microsoft.com/office/drawing/2014/main" xmlns="" id="{2641AE8B-2E03-4972-9345-A8B4A9EA02E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F0D69A3-591C-480A-8711-F6ACFF7C6C95}" type="slidenum">
              <a:rPr lang="en-GB" altLang="sr-Latn-RS"/>
              <a:pPr eaLnBrk="1" hangingPunct="1"/>
              <a:t>18</a:t>
            </a:fld>
            <a:endParaRPr lang="en-GB" altLang="sr-Latn-RS"/>
          </a:p>
        </p:txBody>
      </p:sp>
      <p:sp>
        <p:nvSpPr>
          <p:cNvPr id="221187" name="Rectangle 7">
            <a:extLst>
              <a:ext uri="{FF2B5EF4-FFF2-40B4-BE49-F238E27FC236}">
                <a16:creationId xmlns:a16="http://schemas.microsoft.com/office/drawing/2014/main" xmlns="" id="{D15A3F2A-C72B-41A5-AC81-9C6DBEBD7AE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C02356AB-82B4-408B-896E-40EF18CE3EC0}" type="slidenum">
              <a:rPr lang="en-GB" altLang="sr-Latn-RS" sz="1200">
                <a:latin typeface="Calibri" panose="020F0502020204030204" pitchFamily="34" charset="0"/>
              </a:rPr>
              <a:pPr algn="r" eaLnBrk="1" hangingPunct="1"/>
              <a:t>18</a:t>
            </a:fld>
            <a:endParaRPr lang="en-GB" altLang="sr-Latn-RS" sz="1200">
              <a:latin typeface="Calibri" panose="020F0502020204030204" pitchFamily="34" charset="0"/>
            </a:endParaRPr>
          </a:p>
        </p:txBody>
      </p:sp>
      <p:sp>
        <p:nvSpPr>
          <p:cNvPr id="221188" name="Rectangle 2">
            <a:extLst>
              <a:ext uri="{FF2B5EF4-FFF2-40B4-BE49-F238E27FC236}">
                <a16:creationId xmlns:a16="http://schemas.microsoft.com/office/drawing/2014/main" xmlns="" id="{3C4445AE-02CD-4A83-9A63-EC20909EF13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1189" name="Rectangle 3">
            <a:extLst>
              <a:ext uri="{FF2B5EF4-FFF2-40B4-BE49-F238E27FC236}">
                <a16:creationId xmlns:a16="http://schemas.microsoft.com/office/drawing/2014/main" xmlns="" id="{4BDD242F-97BA-4F54-BDE8-2DE7171FEA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sr-Latn-CS" altLang="sr-Latn-RS" sz="9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8737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7">
            <a:extLst>
              <a:ext uri="{FF2B5EF4-FFF2-40B4-BE49-F238E27FC236}">
                <a16:creationId xmlns:a16="http://schemas.microsoft.com/office/drawing/2014/main" xmlns="" id="{25A3D4C0-8182-4913-9CF6-03865EFB1E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D678F83-486B-42CA-A4D2-09BF24D59377}" type="slidenum">
              <a:rPr lang="en-US" altLang="sr-Latn-RS"/>
              <a:pPr eaLnBrk="1" hangingPunct="1"/>
              <a:t>19</a:t>
            </a:fld>
            <a:endParaRPr lang="en-US" altLang="sr-Latn-RS"/>
          </a:p>
        </p:txBody>
      </p:sp>
      <p:sp>
        <p:nvSpPr>
          <p:cNvPr id="222211" name="Rectangle 2">
            <a:extLst>
              <a:ext uri="{FF2B5EF4-FFF2-40B4-BE49-F238E27FC236}">
                <a16:creationId xmlns:a16="http://schemas.microsoft.com/office/drawing/2014/main" xmlns="" id="{2F7650EF-F1FA-46E8-A009-B7924E7130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2212" name="Rectangle 3">
            <a:extLst>
              <a:ext uri="{FF2B5EF4-FFF2-40B4-BE49-F238E27FC236}">
                <a16:creationId xmlns:a16="http://schemas.microsoft.com/office/drawing/2014/main" xmlns="" id="{F2C2CFF7-8514-4F1A-BACD-5FB1F6CBB6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en-GB" altLang="sr-Latn-RS" sz="9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8305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7">
            <a:extLst>
              <a:ext uri="{FF2B5EF4-FFF2-40B4-BE49-F238E27FC236}">
                <a16:creationId xmlns:a16="http://schemas.microsoft.com/office/drawing/2014/main" xmlns="" id="{65F2DB33-52E6-41D5-85F1-2158FBCE55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6229ECC-58DB-4013-820C-2D1551C124E4}" type="slidenum">
              <a:rPr lang="en-US" altLang="sr-Latn-RS"/>
              <a:pPr eaLnBrk="1" hangingPunct="1"/>
              <a:t>20</a:t>
            </a:fld>
            <a:endParaRPr lang="en-US" altLang="sr-Latn-RS"/>
          </a:p>
        </p:txBody>
      </p:sp>
      <p:sp>
        <p:nvSpPr>
          <p:cNvPr id="223235" name="Rectangle 2">
            <a:extLst>
              <a:ext uri="{FF2B5EF4-FFF2-40B4-BE49-F238E27FC236}">
                <a16:creationId xmlns:a16="http://schemas.microsoft.com/office/drawing/2014/main" xmlns="" id="{E86D87CE-C2DE-429D-A26D-0A20C5D61A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3236" name="Rectangle 3">
            <a:extLst>
              <a:ext uri="{FF2B5EF4-FFF2-40B4-BE49-F238E27FC236}">
                <a16:creationId xmlns:a16="http://schemas.microsoft.com/office/drawing/2014/main" xmlns="" id="{0BA52015-8156-4E32-829B-9AB1C30340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" altLang="sr-Latn-RS">
                <a:latin typeface="Arial" panose="020B0604020202020204" pitchFamily="34" charset="0"/>
              </a:rPr>
              <a:t>© PJ Barnes</a:t>
            </a:r>
          </a:p>
        </p:txBody>
      </p:sp>
    </p:spTree>
    <p:extLst>
      <p:ext uri="{BB962C8B-B14F-4D97-AF65-F5344CB8AC3E}">
        <p14:creationId xmlns:p14="http://schemas.microsoft.com/office/powerpoint/2010/main" val="37933169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>
            <a:extLst>
              <a:ext uri="{FF2B5EF4-FFF2-40B4-BE49-F238E27FC236}">
                <a16:creationId xmlns:a16="http://schemas.microsoft.com/office/drawing/2014/main" xmlns="" id="{7F862F36-EF79-4FB3-BFF4-A99B7906DD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4259" name="Rectangle 3">
            <a:extLst>
              <a:ext uri="{FF2B5EF4-FFF2-40B4-BE49-F238E27FC236}">
                <a16:creationId xmlns:a16="http://schemas.microsoft.com/office/drawing/2014/main" xmlns="" id="{29E916B6-E007-4BCA-A2A2-55F741EBF5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sr-Latn-RS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312639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Slide Image Placeholder 1">
            <a:extLst>
              <a:ext uri="{FF2B5EF4-FFF2-40B4-BE49-F238E27FC236}">
                <a16:creationId xmlns:a16="http://schemas.microsoft.com/office/drawing/2014/main" xmlns="" id="{EC4DB3E1-7377-48B0-962F-CF982B57ED1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1123" name="Slide Number Placeholder 3">
            <a:extLst>
              <a:ext uri="{FF2B5EF4-FFF2-40B4-BE49-F238E27FC236}">
                <a16:creationId xmlns:a16="http://schemas.microsoft.com/office/drawing/2014/main" xmlns="" id="{8AC3BC0C-3C7E-4852-9961-55BB38B739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2255F5A-D3E3-42C2-8F7B-1B3B53BFAC5C}" type="slidenum">
              <a:rPr lang="de-DE" altLang="sr-Latn-RS"/>
              <a:pPr eaLnBrk="1" hangingPunct="1"/>
              <a:t>23</a:t>
            </a:fld>
            <a:endParaRPr lang="de-DE" altLang="sr-Latn-RS"/>
          </a:p>
        </p:txBody>
      </p:sp>
    </p:spTree>
    <p:extLst>
      <p:ext uri="{BB962C8B-B14F-4D97-AF65-F5344CB8AC3E}">
        <p14:creationId xmlns:p14="http://schemas.microsoft.com/office/powerpoint/2010/main" val="34602092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7">
            <a:extLst>
              <a:ext uri="{FF2B5EF4-FFF2-40B4-BE49-F238E27FC236}">
                <a16:creationId xmlns:a16="http://schemas.microsoft.com/office/drawing/2014/main" xmlns="" id="{FA210C53-3658-401E-9334-2A84B258767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37" tIns="46269" rIns="92537" bIns="46269" anchor="b"/>
          <a:lstStyle>
            <a:lvl1pPr defTabSz="9255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55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55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55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55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55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2D47670-E53F-4B5E-A4E6-80EB06BF0BE0}" type="slidenum">
              <a:rPr lang="de-DE" altLang="sr-Latn-RS" sz="1200">
                <a:latin typeface="Times New Roman" panose="02020603050405020304" pitchFamily="18" charset="0"/>
              </a:rPr>
              <a:pPr algn="r" eaLnBrk="1" hangingPunct="1"/>
              <a:t>24</a:t>
            </a:fld>
            <a:endParaRPr lang="de-DE" altLang="sr-Latn-RS" sz="1200">
              <a:latin typeface="Times New Roman" panose="02020603050405020304" pitchFamily="18" charset="0"/>
            </a:endParaRPr>
          </a:p>
        </p:txBody>
      </p:sp>
      <p:sp>
        <p:nvSpPr>
          <p:cNvPr id="226307" name="Rectangle 2">
            <a:extLst>
              <a:ext uri="{FF2B5EF4-FFF2-40B4-BE49-F238E27FC236}">
                <a16:creationId xmlns:a16="http://schemas.microsoft.com/office/drawing/2014/main" xmlns="" id="{35FB14DE-2AD1-457D-9025-D62145AD87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6308" name="Rectangle 3">
            <a:extLst>
              <a:ext uri="{FF2B5EF4-FFF2-40B4-BE49-F238E27FC236}">
                <a16:creationId xmlns:a16="http://schemas.microsoft.com/office/drawing/2014/main" xmlns="" id="{A25293C7-3D3B-4CCE-A921-466E38E8B4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537" tIns="46269" rIns="92537" bIns="46269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sr-Latn-R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1685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BD73A4-7C3C-4552-AD9F-DBEE6D0C7476}" type="slidenum">
              <a:rPr lang="en-US" altLang="sr-Latn-RS" smtClean="0"/>
              <a:pPr/>
              <a:t>26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6569252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Segnaposto immagine diapositiva 1">
            <a:extLst>
              <a:ext uri="{FF2B5EF4-FFF2-40B4-BE49-F238E27FC236}">
                <a16:creationId xmlns:a16="http://schemas.microsoft.com/office/drawing/2014/main" xmlns="" id="{9D7EF705-1141-4634-990D-3F909015AC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85888" y="1135063"/>
            <a:ext cx="4086225" cy="3063875"/>
          </a:xfrm>
          <a:ln/>
        </p:spPr>
      </p:sp>
      <p:sp>
        <p:nvSpPr>
          <p:cNvPr id="257027" name="Segnaposto note 2">
            <a:extLst>
              <a:ext uri="{FF2B5EF4-FFF2-40B4-BE49-F238E27FC236}">
                <a16:creationId xmlns:a16="http://schemas.microsoft.com/office/drawing/2014/main" xmlns="" id="{82B0A983-D99A-44E2-911F-4FB62027F4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>
              <a:latin typeface="Arial" panose="020B0604020202020204" pitchFamily="34" charset="0"/>
            </a:endParaRPr>
          </a:p>
        </p:txBody>
      </p:sp>
      <p:sp>
        <p:nvSpPr>
          <p:cNvPr id="36868" name="Segnaposto numero diapositiva 3">
            <a:extLst>
              <a:ext uri="{FF2B5EF4-FFF2-40B4-BE49-F238E27FC236}">
                <a16:creationId xmlns:a16="http://schemas.microsoft.com/office/drawing/2014/main" xmlns="" id="{6A2AB0C9-AEF4-4D06-B836-8C49FA7655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5DD4CA2-5609-4B1D-9D35-6BBD934A61E2}" type="slidenum">
              <a:rPr kumimoji="0" lang="it-IT" alt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it-IT" alt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3801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7">
            <a:extLst>
              <a:ext uri="{FF2B5EF4-FFF2-40B4-BE49-F238E27FC236}">
                <a16:creationId xmlns:a16="http://schemas.microsoft.com/office/drawing/2014/main" xmlns="" id="{EE6CE4AA-2D70-4C0B-8BA4-CD09AFEC8A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FE4987D-0548-4149-9B57-D88C59386B25}" type="slidenum">
              <a:rPr lang="en-US" altLang="sr-Latn-RS"/>
              <a:pPr eaLnBrk="1" hangingPunct="1"/>
              <a:t>30</a:t>
            </a:fld>
            <a:endParaRPr lang="en-US" altLang="sr-Latn-RS"/>
          </a:p>
        </p:txBody>
      </p:sp>
      <p:sp>
        <p:nvSpPr>
          <p:cNvPr id="227331" name="Rectangle 2">
            <a:extLst>
              <a:ext uri="{FF2B5EF4-FFF2-40B4-BE49-F238E27FC236}">
                <a16:creationId xmlns:a16="http://schemas.microsoft.com/office/drawing/2014/main" xmlns="" id="{EE1AD17C-52E8-4D5B-9695-3E81C52765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1413" y="685800"/>
            <a:ext cx="4575175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7332" name="Rectangle 3">
            <a:extLst>
              <a:ext uri="{FF2B5EF4-FFF2-40B4-BE49-F238E27FC236}">
                <a16:creationId xmlns:a16="http://schemas.microsoft.com/office/drawing/2014/main" xmlns="" id="{8CA51D21-DD80-46EB-801F-D9B01172F9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en-GB" altLang="sr-Latn-RS" sz="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400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7">
            <a:extLst>
              <a:ext uri="{FF2B5EF4-FFF2-40B4-BE49-F238E27FC236}">
                <a16:creationId xmlns:a16="http://schemas.microsoft.com/office/drawing/2014/main" xmlns="" id="{8CE861EE-C61B-4247-BC8D-8776D74C9B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95A4E7D-984B-4A4E-B225-F8F484C3E8E0}" type="slidenum">
              <a:rPr lang="en-GB" altLang="sr-Latn-RS"/>
              <a:pPr eaLnBrk="1" hangingPunct="1"/>
              <a:t>6</a:t>
            </a:fld>
            <a:endParaRPr lang="en-GB" altLang="sr-Latn-RS"/>
          </a:p>
        </p:txBody>
      </p:sp>
      <p:sp>
        <p:nvSpPr>
          <p:cNvPr id="212995" name="Rectangle 7">
            <a:extLst>
              <a:ext uri="{FF2B5EF4-FFF2-40B4-BE49-F238E27FC236}">
                <a16:creationId xmlns:a16="http://schemas.microsoft.com/office/drawing/2014/main" xmlns="" id="{CEBD4FCC-8B1D-448A-A65C-9A9D0126C8C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5C6B0B7C-FA23-4226-80D4-F2EBDA785AFE}" type="slidenum">
              <a:rPr lang="en-GB" altLang="sr-Latn-RS" sz="1200">
                <a:latin typeface="Calibri" panose="020F0502020204030204" pitchFamily="34" charset="0"/>
              </a:rPr>
              <a:pPr algn="r" eaLnBrk="1" hangingPunct="1"/>
              <a:t>6</a:t>
            </a:fld>
            <a:endParaRPr lang="en-GB" altLang="sr-Latn-RS" sz="1200">
              <a:latin typeface="Calibri" panose="020F0502020204030204" pitchFamily="34" charset="0"/>
            </a:endParaRPr>
          </a:p>
        </p:txBody>
      </p:sp>
      <p:sp>
        <p:nvSpPr>
          <p:cNvPr id="212996" name="Rectangle 2">
            <a:extLst>
              <a:ext uri="{FF2B5EF4-FFF2-40B4-BE49-F238E27FC236}">
                <a16:creationId xmlns:a16="http://schemas.microsoft.com/office/drawing/2014/main" xmlns="" id="{84FD231B-5093-4D6D-AA06-55ED4AA63D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2997" name="Rectangle 3">
            <a:extLst>
              <a:ext uri="{FF2B5EF4-FFF2-40B4-BE49-F238E27FC236}">
                <a16:creationId xmlns:a16="http://schemas.microsoft.com/office/drawing/2014/main" xmlns="" id="{7B64A14A-0702-4A94-BF08-6ABDED9B44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sr-Latn-CS" altLang="sr-Latn-RS" sz="9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5940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7">
            <a:extLst>
              <a:ext uri="{FF2B5EF4-FFF2-40B4-BE49-F238E27FC236}">
                <a16:creationId xmlns:a16="http://schemas.microsoft.com/office/drawing/2014/main" xmlns="" id="{2C4A3E7F-088C-4CF5-9465-E1F2A07F17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9F702C5-2667-4987-9EB8-F1B160F7C9D6}" type="slidenum">
              <a:rPr lang="en-US" altLang="sr-Latn-RS"/>
              <a:pPr eaLnBrk="1" hangingPunct="1"/>
              <a:t>31</a:t>
            </a:fld>
            <a:endParaRPr lang="en-US" altLang="sr-Latn-RS"/>
          </a:p>
        </p:txBody>
      </p:sp>
      <p:sp>
        <p:nvSpPr>
          <p:cNvPr id="228355" name="Rectangle 2">
            <a:extLst>
              <a:ext uri="{FF2B5EF4-FFF2-40B4-BE49-F238E27FC236}">
                <a16:creationId xmlns:a16="http://schemas.microsoft.com/office/drawing/2014/main" xmlns="" id="{80F4D538-0DC1-4615-96DC-A37C242254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1413" y="685800"/>
            <a:ext cx="4575175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8356" name="Rectangle 3">
            <a:extLst>
              <a:ext uri="{FF2B5EF4-FFF2-40B4-BE49-F238E27FC236}">
                <a16:creationId xmlns:a16="http://schemas.microsoft.com/office/drawing/2014/main" xmlns="" id="{1E4CD429-A126-4BE9-85BD-F37C1E01C6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sr-Latn-R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9341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7">
            <a:extLst>
              <a:ext uri="{FF2B5EF4-FFF2-40B4-BE49-F238E27FC236}">
                <a16:creationId xmlns:a16="http://schemas.microsoft.com/office/drawing/2014/main" xmlns="" id="{CBCD7ABB-6381-4BE0-B64B-9AB1EFB2C8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B009E2B-4FED-475D-8368-93EF5A73FAFB}" type="slidenum">
              <a:rPr lang="en-US" altLang="sr-Latn-RS"/>
              <a:pPr eaLnBrk="1" hangingPunct="1"/>
              <a:t>32</a:t>
            </a:fld>
            <a:endParaRPr lang="en-US" altLang="sr-Latn-RS"/>
          </a:p>
        </p:txBody>
      </p:sp>
      <p:sp>
        <p:nvSpPr>
          <p:cNvPr id="229379" name="Rectangle 2">
            <a:extLst>
              <a:ext uri="{FF2B5EF4-FFF2-40B4-BE49-F238E27FC236}">
                <a16:creationId xmlns:a16="http://schemas.microsoft.com/office/drawing/2014/main" xmlns="" id="{DD37C519-7005-4014-90D7-3EED94758F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9380" name="Rectangle 3">
            <a:extLst>
              <a:ext uri="{FF2B5EF4-FFF2-40B4-BE49-F238E27FC236}">
                <a16:creationId xmlns:a16="http://schemas.microsoft.com/office/drawing/2014/main" xmlns="" id="{A295E0E5-257A-4BD7-9185-966E9567B0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altLang="sr-Latn-R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7135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7">
            <a:extLst>
              <a:ext uri="{FF2B5EF4-FFF2-40B4-BE49-F238E27FC236}">
                <a16:creationId xmlns:a16="http://schemas.microsoft.com/office/drawing/2014/main" xmlns="" id="{11883DBC-4766-4D66-BF6C-19BE18502B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BBEDCB6-26A5-4C85-8D0A-5547B42E47BE}" type="slidenum">
              <a:rPr lang="en-US" altLang="sr-Latn-RS"/>
              <a:pPr eaLnBrk="1" hangingPunct="1"/>
              <a:t>34</a:t>
            </a:fld>
            <a:endParaRPr lang="en-US" altLang="sr-Latn-RS"/>
          </a:p>
        </p:txBody>
      </p:sp>
      <p:sp>
        <p:nvSpPr>
          <p:cNvPr id="230403" name="Rectangle 2">
            <a:extLst>
              <a:ext uri="{FF2B5EF4-FFF2-40B4-BE49-F238E27FC236}">
                <a16:creationId xmlns:a16="http://schemas.microsoft.com/office/drawing/2014/main" xmlns="" id="{E1318FC1-EC41-4FB3-839A-216C2127CB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0404" name="Rectangle 3">
            <a:extLst>
              <a:ext uri="{FF2B5EF4-FFF2-40B4-BE49-F238E27FC236}">
                <a16:creationId xmlns:a16="http://schemas.microsoft.com/office/drawing/2014/main" xmlns="" id="{74D22A0A-C13F-47BF-894D-86E10B7DBA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altLang="sr-Latn-R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2249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7">
            <a:extLst>
              <a:ext uri="{FF2B5EF4-FFF2-40B4-BE49-F238E27FC236}">
                <a16:creationId xmlns:a16="http://schemas.microsoft.com/office/drawing/2014/main" xmlns="" id="{DC94EA1D-5069-4E67-AFF9-DFFF16D249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DD7DB25-5BEB-465F-ADB3-C074AB70E850}" type="slidenum">
              <a:rPr lang="en-US" altLang="sr-Latn-RS"/>
              <a:pPr eaLnBrk="1" hangingPunct="1"/>
              <a:t>35</a:t>
            </a:fld>
            <a:endParaRPr lang="en-US" altLang="sr-Latn-RS"/>
          </a:p>
        </p:txBody>
      </p:sp>
      <p:sp>
        <p:nvSpPr>
          <p:cNvPr id="231427" name="Rectangle 2">
            <a:extLst>
              <a:ext uri="{FF2B5EF4-FFF2-40B4-BE49-F238E27FC236}">
                <a16:creationId xmlns:a16="http://schemas.microsoft.com/office/drawing/2014/main" xmlns="" id="{143E71BD-D2D8-467A-BA50-17D842E0E5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1413" y="685800"/>
            <a:ext cx="4575175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1428" name="Rectangle 3">
            <a:extLst>
              <a:ext uri="{FF2B5EF4-FFF2-40B4-BE49-F238E27FC236}">
                <a16:creationId xmlns:a16="http://schemas.microsoft.com/office/drawing/2014/main" xmlns="" id="{A4AFB2B0-ACB9-4541-B65E-F68936974E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64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GB" altLang="sr-Latn-RS" sz="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3850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xmlns="" id="{FB31B6B0-F98A-4F15-A338-A295F4872A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330496-554B-4820-B3AD-32160A633288}" type="slidenum">
              <a:rPr lang="en-GB" altLang="sr-Latn-RS">
                <a:latin typeface="Calibri" panose="020F0502020204030204" pitchFamily="34" charset="0"/>
              </a:rPr>
              <a:pPr eaLnBrk="1" hangingPunct="1"/>
              <a:t>36</a:t>
            </a:fld>
            <a:endParaRPr lang="en-GB" altLang="sr-Latn-RS">
              <a:latin typeface="Calibri" panose="020F0502020204030204" pitchFamily="34" charset="0"/>
            </a:endParaRPr>
          </a:p>
        </p:txBody>
      </p:sp>
      <p:sp>
        <p:nvSpPr>
          <p:cNvPr id="235523" name="Rectangle 2">
            <a:extLst>
              <a:ext uri="{FF2B5EF4-FFF2-40B4-BE49-F238E27FC236}">
                <a16:creationId xmlns:a16="http://schemas.microsoft.com/office/drawing/2014/main" xmlns="" id="{E5BABB84-44C0-40FC-A277-EBDC6A7B35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24" name="Rectangle 3">
            <a:extLst>
              <a:ext uri="{FF2B5EF4-FFF2-40B4-BE49-F238E27FC236}">
                <a16:creationId xmlns:a16="http://schemas.microsoft.com/office/drawing/2014/main" xmlns="" id="{670EF1AA-2C61-45CE-996D-BCCB1ED74D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altLang="sr-Latn-R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9234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7">
            <a:extLst>
              <a:ext uri="{FF2B5EF4-FFF2-40B4-BE49-F238E27FC236}">
                <a16:creationId xmlns:a16="http://schemas.microsoft.com/office/drawing/2014/main" xmlns="" id="{E3BF848C-1FDC-4D8F-B138-390A1B65F9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327910A-5168-43AC-A666-3ED05FA8E056}" type="slidenum">
              <a:rPr lang="en-GB" altLang="sr-Latn-RS"/>
              <a:pPr eaLnBrk="1" hangingPunct="1"/>
              <a:t>37</a:t>
            </a:fld>
            <a:endParaRPr lang="en-GB" altLang="sr-Latn-RS"/>
          </a:p>
        </p:txBody>
      </p:sp>
      <p:sp>
        <p:nvSpPr>
          <p:cNvPr id="236547" name="Rectangle 2">
            <a:extLst>
              <a:ext uri="{FF2B5EF4-FFF2-40B4-BE49-F238E27FC236}">
                <a16:creationId xmlns:a16="http://schemas.microsoft.com/office/drawing/2014/main" xmlns="" id="{FC79882D-A0D8-4EA0-83B7-98B7D9663C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6548" name="Rectangle 3">
            <a:extLst>
              <a:ext uri="{FF2B5EF4-FFF2-40B4-BE49-F238E27FC236}">
                <a16:creationId xmlns:a16="http://schemas.microsoft.com/office/drawing/2014/main" xmlns="" id="{5DAA52BC-5029-4CB1-844A-0B1281EC47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altLang="sr-Latn-R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3917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xmlns="" id="{1A3FE946-4E4F-487C-BE75-EB993AF123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BAA57D-E5D3-4E7C-ACDB-C4D7B601F2DD}" type="slidenum">
              <a:rPr lang="en-US" altLang="sr-Latn-RS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39</a:t>
            </a:fld>
            <a:endParaRPr lang="th-TH" altLang="sr-Latn-RS">
              <a:solidFill>
                <a:srgbClr val="000000"/>
              </a:solidFill>
              <a:latin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237571" name="Rectangle 2">
            <a:extLst>
              <a:ext uri="{FF2B5EF4-FFF2-40B4-BE49-F238E27FC236}">
                <a16:creationId xmlns:a16="http://schemas.microsoft.com/office/drawing/2014/main" xmlns="" id="{2441FB3B-AB6E-4A96-9202-C6F803E363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7572" name="Rectangle 3">
            <a:extLst>
              <a:ext uri="{FF2B5EF4-FFF2-40B4-BE49-F238E27FC236}">
                <a16:creationId xmlns:a16="http://schemas.microsoft.com/office/drawing/2014/main" xmlns="" id="{DF58D12A-845E-4ACB-8ABA-E004217BCE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RS" altLang="sr-Latn-RS"/>
          </a:p>
        </p:txBody>
      </p:sp>
    </p:spTree>
    <p:extLst>
      <p:ext uri="{BB962C8B-B14F-4D97-AF65-F5344CB8AC3E}">
        <p14:creationId xmlns:p14="http://schemas.microsoft.com/office/powerpoint/2010/main" val="33029605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7">
            <a:extLst>
              <a:ext uri="{FF2B5EF4-FFF2-40B4-BE49-F238E27FC236}">
                <a16:creationId xmlns:a16="http://schemas.microsoft.com/office/drawing/2014/main" xmlns="" id="{4CE42D4E-C87C-4113-BCD4-6960E60084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1039B8E-82D9-4D36-BD78-46F92F2627A0}" type="slidenum">
              <a:rPr lang="en-US" altLang="sr-Latn-RS"/>
              <a:pPr eaLnBrk="1" hangingPunct="1"/>
              <a:t>44</a:t>
            </a:fld>
            <a:endParaRPr lang="en-US" altLang="sr-Latn-RS"/>
          </a:p>
        </p:txBody>
      </p:sp>
      <p:sp>
        <p:nvSpPr>
          <p:cNvPr id="238595" name="Rectangle 2">
            <a:extLst>
              <a:ext uri="{FF2B5EF4-FFF2-40B4-BE49-F238E27FC236}">
                <a16:creationId xmlns:a16="http://schemas.microsoft.com/office/drawing/2014/main" xmlns="" id="{61E5FF41-F54D-4F09-89BF-79267160F8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8596" name="Rectangle 3">
            <a:extLst>
              <a:ext uri="{FF2B5EF4-FFF2-40B4-BE49-F238E27FC236}">
                <a16:creationId xmlns:a16="http://schemas.microsoft.com/office/drawing/2014/main" xmlns="" id="{DE7ED872-7D2A-4E6E-B92D-FA6D631A9F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sr-Latn-R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44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>
            <a:extLst>
              <a:ext uri="{FF2B5EF4-FFF2-40B4-BE49-F238E27FC236}">
                <a16:creationId xmlns:a16="http://schemas.microsoft.com/office/drawing/2014/main" xmlns="" id="{E5B7059C-3E1E-4D3B-B255-5057870AE2A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0600" y="304800"/>
            <a:ext cx="4872038" cy="36528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9619" name="Rectangle 3">
            <a:extLst>
              <a:ext uri="{FF2B5EF4-FFF2-40B4-BE49-F238E27FC236}">
                <a16:creationId xmlns:a16="http://schemas.microsoft.com/office/drawing/2014/main" xmlns="" id="{249AB8DE-E278-445A-9C60-E10DD1F20C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4184650"/>
            <a:ext cx="6030913" cy="40354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altLang="sr-Latn-RS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042789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7">
            <a:extLst>
              <a:ext uri="{FF2B5EF4-FFF2-40B4-BE49-F238E27FC236}">
                <a16:creationId xmlns:a16="http://schemas.microsoft.com/office/drawing/2014/main" xmlns="" id="{7B9DF700-E96B-4C8D-BC3D-DCB5543F08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17B68E1-BA53-466B-B049-3BF46B522ED6}" type="slidenum">
              <a:rPr lang="en-US" altLang="sr-Latn-RS"/>
              <a:pPr eaLnBrk="1" hangingPunct="1"/>
              <a:t>55</a:t>
            </a:fld>
            <a:endParaRPr lang="en-US" altLang="sr-Latn-RS"/>
          </a:p>
        </p:txBody>
      </p:sp>
      <p:sp>
        <p:nvSpPr>
          <p:cNvPr id="240643" name="Rectangle 2">
            <a:extLst>
              <a:ext uri="{FF2B5EF4-FFF2-40B4-BE49-F238E27FC236}">
                <a16:creationId xmlns:a16="http://schemas.microsoft.com/office/drawing/2014/main" xmlns="" id="{685CDE48-EBED-40EE-9E31-D7463C4511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0644" name="Rectangle 3">
            <a:extLst>
              <a:ext uri="{FF2B5EF4-FFF2-40B4-BE49-F238E27FC236}">
                <a16:creationId xmlns:a16="http://schemas.microsoft.com/office/drawing/2014/main" xmlns="" id="{BC5C2D2F-A96C-440B-9AF4-8D5CDD9E7B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" altLang="sr-Latn-RS">
                <a:latin typeface="Arial" panose="020B0604020202020204" pitchFamily="34" charset="0"/>
              </a:rPr>
              <a:t>1. GOLD guidelines. www.goldcopd.com</a:t>
            </a:r>
          </a:p>
        </p:txBody>
      </p:sp>
    </p:spTree>
    <p:extLst>
      <p:ext uri="{BB962C8B-B14F-4D97-AF65-F5344CB8AC3E}">
        <p14:creationId xmlns:p14="http://schemas.microsoft.com/office/powerpoint/2010/main" val="1815509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7">
            <a:extLst>
              <a:ext uri="{FF2B5EF4-FFF2-40B4-BE49-F238E27FC236}">
                <a16:creationId xmlns:a16="http://schemas.microsoft.com/office/drawing/2014/main" xmlns="" id="{997132CC-9CC2-4CC3-8480-EA1992FC24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564ECC1-518F-44C8-B871-6D5E0ECB2DAB}" type="slidenum">
              <a:rPr lang="en-US" altLang="sr-Latn-RS"/>
              <a:pPr eaLnBrk="1" hangingPunct="1"/>
              <a:t>8</a:t>
            </a:fld>
            <a:endParaRPr lang="en-US" altLang="sr-Latn-RS"/>
          </a:p>
        </p:txBody>
      </p:sp>
      <p:sp>
        <p:nvSpPr>
          <p:cNvPr id="214019" name="Rectangle 2">
            <a:extLst>
              <a:ext uri="{FF2B5EF4-FFF2-40B4-BE49-F238E27FC236}">
                <a16:creationId xmlns:a16="http://schemas.microsoft.com/office/drawing/2014/main" xmlns="" id="{F36D3235-AD58-48A3-9D50-4F8178BBA9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73200" y="923925"/>
            <a:ext cx="3933825" cy="29511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4020" name="Rectangle 3">
            <a:extLst>
              <a:ext uri="{FF2B5EF4-FFF2-40B4-BE49-F238E27FC236}">
                <a16:creationId xmlns:a16="http://schemas.microsoft.com/office/drawing/2014/main" xmlns="" id="{BE18BAE9-619C-4121-9E64-72F60B5947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sr-Latn-RS" sz="11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3269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7">
            <a:extLst>
              <a:ext uri="{FF2B5EF4-FFF2-40B4-BE49-F238E27FC236}">
                <a16:creationId xmlns:a16="http://schemas.microsoft.com/office/drawing/2014/main" xmlns="" id="{36E09BED-7C6B-4B25-A433-E44BAB3442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74B36B1-605B-4DCA-AA34-5DABD176AEE5}" type="slidenum">
              <a:rPr lang="en-US" altLang="sr-Latn-RS"/>
              <a:pPr eaLnBrk="1" hangingPunct="1"/>
              <a:t>56</a:t>
            </a:fld>
            <a:endParaRPr lang="en-US" altLang="sr-Latn-RS"/>
          </a:p>
        </p:txBody>
      </p:sp>
      <p:sp>
        <p:nvSpPr>
          <p:cNvPr id="241667" name="Rectangle 2">
            <a:extLst>
              <a:ext uri="{FF2B5EF4-FFF2-40B4-BE49-F238E27FC236}">
                <a16:creationId xmlns:a16="http://schemas.microsoft.com/office/drawing/2014/main" xmlns="" id="{4E747895-A9AA-4FF5-9037-BB3837C26ED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1668" name="Rectangle 3">
            <a:extLst>
              <a:ext uri="{FF2B5EF4-FFF2-40B4-BE49-F238E27FC236}">
                <a16:creationId xmlns:a16="http://schemas.microsoft.com/office/drawing/2014/main" xmlns="" id="{2175D553-9422-4010-A05D-5393B56485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altLang="sr-Latn-RS" sz="10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6346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>
            <a:extLst>
              <a:ext uri="{FF2B5EF4-FFF2-40B4-BE49-F238E27FC236}">
                <a16:creationId xmlns:a16="http://schemas.microsoft.com/office/drawing/2014/main" xmlns="" id="{7C2AA754-681B-487A-94A1-06B426873F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85FD4D5-9E74-4850-A9A4-D9078B959FDB}" type="slidenum">
              <a:rPr lang="en-US" altLang="sr-Latn-RS"/>
              <a:pPr eaLnBrk="1" hangingPunct="1"/>
              <a:t>57</a:t>
            </a:fld>
            <a:endParaRPr lang="en-US" altLang="sr-Latn-RS"/>
          </a:p>
        </p:txBody>
      </p:sp>
      <p:sp>
        <p:nvSpPr>
          <p:cNvPr id="190467" name="Rectangle 2">
            <a:extLst>
              <a:ext uri="{FF2B5EF4-FFF2-40B4-BE49-F238E27FC236}">
                <a16:creationId xmlns:a16="http://schemas.microsoft.com/office/drawing/2014/main" xmlns="" id="{1A8B7007-7554-4EC9-870A-94ECC3DF01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0468" name="Rectangle 3">
            <a:extLst>
              <a:ext uri="{FF2B5EF4-FFF2-40B4-BE49-F238E27FC236}">
                <a16:creationId xmlns:a16="http://schemas.microsoft.com/office/drawing/2014/main" xmlns="" id="{0A687131-8066-49CE-925B-AA775F7A1E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sr-Latn-R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201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7">
            <a:extLst>
              <a:ext uri="{FF2B5EF4-FFF2-40B4-BE49-F238E27FC236}">
                <a16:creationId xmlns:a16="http://schemas.microsoft.com/office/drawing/2014/main" xmlns="" id="{AB71C545-DA4B-48E0-AC2F-F25869D5F7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23A2259-4C57-40AF-9CF4-17A6D88EA79A}" type="slidenum">
              <a:rPr lang="en-US" altLang="sr-Latn-RS"/>
              <a:pPr eaLnBrk="1" hangingPunct="1"/>
              <a:t>9</a:t>
            </a:fld>
            <a:endParaRPr lang="en-US" altLang="sr-Latn-RS"/>
          </a:p>
        </p:txBody>
      </p:sp>
      <p:sp>
        <p:nvSpPr>
          <p:cNvPr id="215043" name="Rectangle 2">
            <a:extLst>
              <a:ext uri="{FF2B5EF4-FFF2-40B4-BE49-F238E27FC236}">
                <a16:creationId xmlns:a16="http://schemas.microsoft.com/office/drawing/2014/main" xmlns="" id="{E9F43727-2414-45F8-BEBB-E0EF82E4B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44" name="Rectangle 3">
            <a:extLst>
              <a:ext uri="{FF2B5EF4-FFF2-40B4-BE49-F238E27FC236}">
                <a16:creationId xmlns:a16="http://schemas.microsoft.com/office/drawing/2014/main" xmlns="" id="{AAFEE886-AD3F-4B27-B0CE-8A9CC4233B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altLang="sr-Latn-R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896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7">
            <a:extLst>
              <a:ext uri="{FF2B5EF4-FFF2-40B4-BE49-F238E27FC236}">
                <a16:creationId xmlns:a16="http://schemas.microsoft.com/office/drawing/2014/main" xmlns="" id="{BB0E76B0-B406-465B-B7D9-BAE14AF0188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EE0551A-2A91-4AEE-94ED-3F3F2BE1BE72}" type="slidenum">
              <a:rPr lang="en-US" altLang="sr-Latn-RS"/>
              <a:pPr eaLnBrk="1" hangingPunct="1"/>
              <a:t>10</a:t>
            </a:fld>
            <a:endParaRPr lang="en-US" altLang="sr-Latn-RS"/>
          </a:p>
        </p:txBody>
      </p:sp>
      <p:sp>
        <p:nvSpPr>
          <p:cNvPr id="216067" name="Rectangle 2">
            <a:extLst>
              <a:ext uri="{FF2B5EF4-FFF2-40B4-BE49-F238E27FC236}">
                <a16:creationId xmlns:a16="http://schemas.microsoft.com/office/drawing/2014/main" xmlns="" id="{6A21E44A-35F7-473C-92AE-E6766D1B48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73200" y="923925"/>
            <a:ext cx="3933825" cy="29511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6068" name="Rectangle 3">
            <a:extLst>
              <a:ext uri="{FF2B5EF4-FFF2-40B4-BE49-F238E27FC236}">
                <a16:creationId xmlns:a16="http://schemas.microsoft.com/office/drawing/2014/main" xmlns="" id="{7752FA9A-598C-47D9-ABBD-2AE9D1E09B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sr-Latn-RS" sz="10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379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7">
            <a:extLst>
              <a:ext uri="{FF2B5EF4-FFF2-40B4-BE49-F238E27FC236}">
                <a16:creationId xmlns:a16="http://schemas.microsoft.com/office/drawing/2014/main" xmlns="" id="{95E73F40-4057-46AA-90A8-5096A3289C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2DCA04F-468A-4800-A3A1-5E33287EA545}" type="slidenum">
              <a:rPr lang="en-US" altLang="sr-Latn-RS"/>
              <a:pPr eaLnBrk="1" hangingPunct="1"/>
              <a:t>11</a:t>
            </a:fld>
            <a:endParaRPr lang="en-US" altLang="sr-Latn-RS"/>
          </a:p>
        </p:txBody>
      </p:sp>
      <p:sp>
        <p:nvSpPr>
          <p:cNvPr id="217091" name="Rectangle 2">
            <a:extLst>
              <a:ext uri="{FF2B5EF4-FFF2-40B4-BE49-F238E27FC236}">
                <a16:creationId xmlns:a16="http://schemas.microsoft.com/office/drawing/2014/main" xmlns="" id="{628AD6C1-41F3-4A3F-AE21-9A771103AC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73200" y="923925"/>
            <a:ext cx="3933825" cy="29511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7092" name="Rectangle 3">
            <a:extLst>
              <a:ext uri="{FF2B5EF4-FFF2-40B4-BE49-F238E27FC236}">
                <a16:creationId xmlns:a16="http://schemas.microsoft.com/office/drawing/2014/main" xmlns="" id="{06502F74-6694-4BCC-BE6D-21DE77C1DE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20000"/>
              </a:spcBef>
            </a:pPr>
            <a:endParaRPr lang="fr-FR" altLang="sr-Latn-R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132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7">
            <a:extLst>
              <a:ext uri="{FF2B5EF4-FFF2-40B4-BE49-F238E27FC236}">
                <a16:creationId xmlns:a16="http://schemas.microsoft.com/office/drawing/2014/main" xmlns="" id="{F67E3E17-9AA5-4ACF-BC88-9246A83000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F24F965-1352-4116-9B9B-C7521EEA8FB4}" type="slidenum">
              <a:rPr lang="en-US" altLang="sr-Latn-RS">
                <a:latin typeface="Calibri" panose="020F0502020204030204" pitchFamily="34" charset="0"/>
              </a:rPr>
              <a:pPr eaLnBrk="1" hangingPunct="1"/>
              <a:t>12</a:t>
            </a:fld>
            <a:endParaRPr lang="en-US" altLang="sr-Latn-RS">
              <a:latin typeface="Calibri" panose="020F0502020204030204" pitchFamily="34" charset="0"/>
            </a:endParaRPr>
          </a:p>
        </p:txBody>
      </p:sp>
      <p:sp>
        <p:nvSpPr>
          <p:cNvPr id="218115" name="Rectangle 2">
            <a:extLst>
              <a:ext uri="{FF2B5EF4-FFF2-40B4-BE49-F238E27FC236}">
                <a16:creationId xmlns:a16="http://schemas.microsoft.com/office/drawing/2014/main" xmlns="" id="{D505054E-ACBF-45D0-9C9A-A0C1F28888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8116" name="Rectangle 3">
            <a:extLst>
              <a:ext uri="{FF2B5EF4-FFF2-40B4-BE49-F238E27FC236}">
                <a16:creationId xmlns:a16="http://schemas.microsoft.com/office/drawing/2014/main" xmlns="" id="{17F984DC-4686-4317-9951-4188FE7EC9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altLang="sr-Latn-R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750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7">
            <a:extLst>
              <a:ext uri="{FF2B5EF4-FFF2-40B4-BE49-F238E27FC236}">
                <a16:creationId xmlns:a16="http://schemas.microsoft.com/office/drawing/2014/main" xmlns="" id="{D5857953-BDC5-4FA6-A70C-293E4F2369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5C724AA-DE11-48F5-BCC2-450E1E4D85E9}" type="slidenum">
              <a:rPr lang="en-US" altLang="sr-Latn-RS"/>
              <a:pPr eaLnBrk="1" hangingPunct="1"/>
              <a:t>14</a:t>
            </a:fld>
            <a:endParaRPr lang="en-US" altLang="sr-Latn-RS"/>
          </a:p>
        </p:txBody>
      </p:sp>
      <p:sp>
        <p:nvSpPr>
          <p:cNvPr id="219139" name="Rectangle 2">
            <a:extLst>
              <a:ext uri="{FF2B5EF4-FFF2-40B4-BE49-F238E27FC236}">
                <a16:creationId xmlns:a16="http://schemas.microsoft.com/office/drawing/2014/main" xmlns="" id="{F70415A8-5AC1-43A8-B650-8AA4F9F0F9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9140" name="Rectangle 3">
            <a:extLst>
              <a:ext uri="{FF2B5EF4-FFF2-40B4-BE49-F238E27FC236}">
                <a16:creationId xmlns:a16="http://schemas.microsoft.com/office/drawing/2014/main" xmlns="" id="{8519553E-74C3-41AB-847F-D3DF9B2893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975" eaLnBrk="1" hangingPunct="1">
              <a:spcBef>
                <a:spcPct val="0"/>
              </a:spcBef>
            </a:pPr>
            <a:endParaRPr lang="en-GB" altLang="sr-Latn-RS" sz="10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983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7">
            <a:extLst>
              <a:ext uri="{FF2B5EF4-FFF2-40B4-BE49-F238E27FC236}">
                <a16:creationId xmlns:a16="http://schemas.microsoft.com/office/drawing/2014/main" xmlns="" id="{4A847FA9-8352-4860-8036-557D545982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4FA3C1-0AA4-4654-A65D-44FB76F88BFB}" type="slidenum">
              <a:rPr lang="en-US" altLang="sr-Latn-RS"/>
              <a:pPr eaLnBrk="1" hangingPunct="1"/>
              <a:t>16</a:t>
            </a:fld>
            <a:endParaRPr lang="en-US" altLang="sr-Latn-RS"/>
          </a:p>
        </p:txBody>
      </p:sp>
      <p:sp>
        <p:nvSpPr>
          <p:cNvPr id="220163" name="Rectangle 2">
            <a:extLst>
              <a:ext uri="{FF2B5EF4-FFF2-40B4-BE49-F238E27FC236}">
                <a16:creationId xmlns:a16="http://schemas.microsoft.com/office/drawing/2014/main" xmlns="" id="{083F0A7A-92EE-4487-88A3-5C6D13680F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473200" y="923925"/>
            <a:ext cx="3933825" cy="29511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0164" name="Rectangle 3">
            <a:extLst>
              <a:ext uri="{FF2B5EF4-FFF2-40B4-BE49-F238E27FC236}">
                <a16:creationId xmlns:a16="http://schemas.microsoft.com/office/drawing/2014/main" xmlns="" id="{A0C2C110-BC22-4755-A377-C464DAA4DE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411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sr-Latn-RS" sz="10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932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xmlns="" id="{0324E442-E5D2-46C7-A5C8-2D50B8864B04}"/>
              </a:ext>
            </a:extLst>
          </p:cNvPr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EA25EB32-0E5E-4C9B-AD46-3C71C1F6568A}"/>
              </a:ext>
            </a:extLst>
          </p:cNvPr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6">
            <a:extLst>
              <a:ext uri="{FF2B5EF4-FFF2-40B4-BE49-F238E27FC236}">
                <a16:creationId xmlns:a16="http://schemas.microsoft.com/office/drawing/2014/main" xmlns="" id="{11609990-34EF-491A-B6D7-35CD02208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1B5BB10-A544-48EC-8300-A3CEC26A9CA5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7" name="Footer Placeholder 19">
            <a:extLst>
              <a:ext uri="{FF2B5EF4-FFF2-40B4-BE49-F238E27FC236}">
                <a16:creationId xmlns:a16="http://schemas.microsoft.com/office/drawing/2014/main" xmlns="" id="{923525C3-D971-4BF1-AF3B-DAB231CE5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9">
            <a:extLst>
              <a:ext uri="{FF2B5EF4-FFF2-40B4-BE49-F238E27FC236}">
                <a16:creationId xmlns:a16="http://schemas.microsoft.com/office/drawing/2014/main" xmlns="" id="{2164C96E-4DDA-4CE8-9B21-F229B7CBF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90A180-7B5E-4F08-B379-6F01422400B1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317421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>
            <a:extLst>
              <a:ext uri="{FF2B5EF4-FFF2-40B4-BE49-F238E27FC236}">
                <a16:creationId xmlns:a16="http://schemas.microsoft.com/office/drawing/2014/main" xmlns="" id="{17175D5A-2699-40C8-A52A-EC7B3B374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26D0D-798E-4C54-A562-FFB3E283287F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5" name="Footer Placeholder 9">
            <a:extLst>
              <a:ext uri="{FF2B5EF4-FFF2-40B4-BE49-F238E27FC236}">
                <a16:creationId xmlns:a16="http://schemas.microsoft.com/office/drawing/2014/main" xmlns="" id="{37EBF55D-B5BA-4680-9C01-3B2379D27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>
            <a:extLst>
              <a:ext uri="{FF2B5EF4-FFF2-40B4-BE49-F238E27FC236}">
                <a16:creationId xmlns:a16="http://schemas.microsoft.com/office/drawing/2014/main" xmlns="" id="{AF3EBB3B-FDC0-4D91-BF50-CD57509C5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6CF4D6-AB33-46FC-BA97-01CC0162EDC6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55998090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4DE03C6-0E5A-4D56-9731-59C494A2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921777E-207B-4697-9E3A-BCDCD5FF8ED1}" type="datetimeFigureOut">
              <a:rPr lang="en-AU"/>
              <a:pPr>
                <a:defRPr/>
              </a:pPr>
              <a:t>8/09/2023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37A6C0D-D583-4920-9E94-031DB8018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1E30DBB-0B28-4152-A0CB-48CC03748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fld id="{F10AF00D-2ADF-48A5-A99B-22D172E9EF94}" type="slidenum">
              <a:rPr lang="en-AU" altLang="sr-Latn-RS"/>
              <a:pPr/>
              <a:t>‹#›</a:t>
            </a:fld>
            <a:endParaRPr lang="en-AU" altLang="sr-Latn-RS"/>
          </a:p>
        </p:txBody>
      </p:sp>
    </p:spTree>
    <p:extLst>
      <p:ext uri="{BB962C8B-B14F-4D97-AF65-F5344CB8AC3E}">
        <p14:creationId xmlns:p14="http://schemas.microsoft.com/office/powerpoint/2010/main" val="419169614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5B6A28B-5D68-483A-86D5-C33DBF238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D3D28C4-26F5-46B6-A859-2A97CEC9C39A}" type="datetimeFigureOut">
              <a:rPr lang="en-AU"/>
              <a:pPr>
                <a:defRPr/>
              </a:pPr>
              <a:t>8/09/2023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FDAD27C-7780-4212-96DC-49BE3D7C8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05A1180-40E4-4CA0-9E70-6B7146730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fld id="{08503A2A-34C3-457F-BDAB-ADCAB66DDEE6}" type="slidenum">
              <a:rPr lang="en-AU" altLang="sr-Latn-RS"/>
              <a:pPr/>
              <a:t>‹#›</a:t>
            </a:fld>
            <a:endParaRPr lang="en-AU" altLang="sr-Latn-RS"/>
          </a:p>
        </p:txBody>
      </p:sp>
    </p:spTree>
    <p:extLst>
      <p:ext uri="{BB962C8B-B14F-4D97-AF65-F5344CB8AC3E}">
        <p14:creationId xmlns:p14="http://schemas.microsoft.com/office/powerpoint/2010/main" val="307685558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C1455A-C7B4-496C-ADDC-F29DD16F4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B3CEEFC-3264-4080-8F5F-03B8230BD803}" type="datetimeFigureOut">
              <a:rPr lang="en-AU"/>
              <a:pPr>
                <a:defRPr/>
              </a:pPr>
              <a:t>8/09/2023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D7662C4-A049-47E0-83B3-43E5D1D43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C0BB274-C69C-40DD-9AF2-F921E9C5D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fld id="{6331A951-7920-40E0-98EA-929429F2887A}" type="slidenum">
              <a:rPr lang="en-AU" altLang="sr-Latn-RS"/>
              <a:pPr/>
              <a:t>‹#›</a:t>
            </a:fld>
            <a:endParaRPr lang="en-AU" altLang="sr-Latn-RS"/>
          </a:p>
        </p:txBody>
      </p:sp>
    </p:spTree>
    <p:extLst>
      <p:ext uri="{BB962C8B-B14F-4D97-AF65-F5344CB8AC3E}">
        <p14:creationId xmlns:p14="http://schemas.microsoft.com/office/powerpoint/2010/main" val="1840684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>
            <a:extLst>
              <a:ext uri="{FF2B5EF4-FFF2-40B4-BE49-F238E27FC236}">
                <a16:creationId xmlns:a16="http://schemas.microsoft.com/office/drawing/2014/main" xmlns="" id="{955051EB-6174-4503-A9C2-2F10493B1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49D23-BEAB-429D-87D6-B36F83287F76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5" name="Footer Placeholder 9">
            <a:extLst>
              <a:ext uri="{FF2B5EF4-FFF2-40B4-BE49-F238E27FC236}">
                <a16:creationId xmlns:a16="http://schemas.microsoft.com/office/drawing/2014/main" xmlns="" id="{D09C0540-604D-4CB2-87A8-7217F86EF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>
            <a:extLst>
              <a:ext uri="{FF2B5EF4-FFF2-40B4-BE49-F238E27FC236}">
                <a16:creationId xmlns:a16="http://schemas.microsoft.com/office/drawing/2014/main" xmlns="" id="{86A050DA-05DE-4767-98D5-FF80B83D6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5CEAB-1399-4155-8AE2-F4AEE9E26C3A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187016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662" y="124907"/>
            <a:ext cx="8536180" cy="1075344"/>
          </a:xfrm>
        </p:spPr>
        <p:txBody>
          <a:bodyPr/>
          <a:lstStyle>
            <a:lvl1pPr>
              <a:defRPr sz="2800"/>
            </a:lvl1pPr>
          </a:lstStyle>
          <a:p>
            <a:r>
              <a:rPr lang="en-GB" noProof="0" dirty="0" err="1"/>
              <a:t>Mastertitelformat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4285" y="1285860"/>
            <a:ext cx="8572560" cy="459438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3"/>
          </p:nvPr>
        </p:nvSpPr>
        <p:spPr>
          <a:xfrm>
            <a:off x="52232" y="6215082"/>
            <a:ext cx="6234280" cy="562067"/>
          </a:xfrm>
        </p:spPr>
        <p:txBody>
          <a:bodyPr anchor="b">
            <a:noAutofit/>
          </a:bodyPr>
          <a:lstStyle>
            <a:lvl1pPr marL="0" indent="0">
              <a:spcAft>
                <a:spcPts val="0"/>
              </a:spcAft>
              <a:buFontTx/>
              <a:buNone/>
              <a:tabLst/>
              <a:defRPr sz="800" b="0" i="0" cap="all" baseline="0">
                <a:solidFill>
                  <a:schemeClr val="tx1"/>
                </a:solidFill>
                <a:effectLst/>
                <a:latin typeface="Arial"/>
                <a:cs typeface="Arial"/>
              </a:defRPr>
            </a:lvl1pPr>
            <a:lvl2pPr>
              <a:defRPr sz="1000">
                <a:solidFill>
                  <a:schemeClr val="tx2"/>
                </a:solidFill>
                <a:effectLst/>
                <a:latin typeface="Arial"/>
                <a:cs typeface="Arial"/>
              </a:defRPr>
            </a:lvl2pPr>
            <a:lvl3pPr>
              <a:defRPr sz="1000">
                <a:solidFill>
                  <a:schemeClr val="tx2"/>
                </a:solidFill>
                <a:effectLst/>
                <a:latin typeface="Arial"/>
                <a:cs typeface="Arial"/>
              </a:defRPr>
            </a:lvl3pPr>
            <a:lvl4pPr>
              <a:defRPr sz="1000">
                <a:solidFill>
                  <a:schemeClr val="tx2"/>
                </a:solidFill>
                <a:effectLst/>
                <a:latin typeface="Arial"/>
                <a:cs typeface="Arial"/>
              </a:defRPr>
            </a:lvl4pPr>
            <a:lvl5pPr>
              <a:defRPr sz="1000">
                <a:solidFill>
                  <a:schemeClr val="tx2"/>
                </a:solidFill>
                <a:effectLst/>
                <a:latin typeface="Arial"/>
                <a:cs typeface="Arial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4671030"/>
      </p:ext>
    </p:extLst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286000"/>
            <a:ext cx="7788275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54138" y="4502150"/>
            <a:ext cx="6435725" cy="51911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0515558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2223958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153645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4525" y="1827213"/>
            <a:ext cx="3836988" cy="2136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3913" y="1827213"/>
            <a:ext cx="3838575" cy="2136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8517861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4848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065940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409917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>
            <a:extLst>
              <a:ext uri="{FF2B5EF4-FFF2-40B4-BE49-F238E27FC236}">
                <a16:creationId xmlns:a16="http://schemas.microsoft.com/office/drawing/2014/main" xmlns="" id="{62A0345F-4C1B-48C7-AC2B-39597E783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B3B94-0692-4FDE-A796-FDB30CB81CB9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5" name="Footer Placeholder 9">
            <a:extLst>
              <a:ext uri="{FF2B5EF4-FFF2-40B4-BE49-F238E27FC236}">
                <a16:creationId xmlns:a16="http://schemas.microsoft.com/office/drawing/2014/main" xmlns="" id="{01E9DA59-4995-43FC-AD16-341D10122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>
            <a:extLst>
              <a:ext uri="{FF2B5EF4-FFF2-40B4-BE49-F238E27FC236}">
                <a16:creationId xmlns:a16="http://schemas.microsoft.com/office/drawing/2014/main" xmlns="" id="{36BA3BBD-8665-4DA4-8CA7-D3EBF449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E5A16-2A36-4C2B-9FD0-57E295D2D5D3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5636959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009294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2956784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19822841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6400" y="153988"/>
            <a:ext cx="2195513" cy="3810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6688" y="153988"/>
            <a:ext cx="6437312" cy="3810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128472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688" y="153988"/>
            <a:ext cx="8785225" cy="6413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4525" y="1827213"/>
            <a:ext cx="7827963" cy="992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4525" y="2971800"/>
            <a:ext cx="7827963" cy="9921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46546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688" y="153988"/>
            <a:ext cx="8785225" cy="6413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4525" y="1827213"/>
            <a:ext cx="3836988" cy="2136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33913" y="1827213"/>
            <a:ext cx="3838575" cy="992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33913" y="2971800"/>
            <a:ext cx="3838575" cy="9921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4127069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66688" y="153988"/>
            <a:ext cx="8785225" cy="6413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4525" y="1827213"/>
            <a:ext cx="3836988" cy="992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33913" y="1827213"/>
            <a:ext cx="3838575" cy="992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44525" y="2971800"/>
            <a:ext cx="3836988" cy="9921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3913" y="2971800"/>
            <a:ext cx="3838575" cy="9921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5000765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688" y="153988"/>
            <a:ext cx="8785225" cy="6413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4525" y="1827213"/>
            <a:ext cx="3836988" cy="992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33913" y="1827213"/>
            <a:ext cx="3838575" cy="992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644525" y="2971800"/>
            <a:ext cx="7827963" cy="9921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09956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A89994F-DC56-40F7-B490-DCF896E6B4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9A003E4-7777-4374-8DCD-423658495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B176E5A-CE76-448F-9AB1-51DED9853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0254ED-04B6-44A5-BD52-9F2F11175B17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7283921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E65578D1-0AC0-43AF-BCE6-F47BCB908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" y="3467100"/>
            <a:ext cx="8110538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2DBC5F36-E60C-442B-9BD0-3EC46F3CE0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313" y="3167063"/>
            <a:ext cx="896937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08000" y="2870200"/>
            <a:ext cx="7962900" cy="609600"/>
          </a:xfrm>
        </p:spPr>
        <p:txBody>
          <a:bodyPr/>
          <a:lstStyle>
            <a:lvl1pPr>
              <a:lnSpc>
                <a:spcPct val="100000"/>
              </a:lnSpc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11175" y="4002088"/>
            <a:ext cx="7747000" cy="1752600"/>
          </a:xfrm>
        </p:spPr>
        <p:txBody>
          <a:bodyPr/>
          <a:lstStyle>
            <a:lvl1pPr marL="0" indent="0">
              <a:buFontTx/>
              <a:buNone/>
              <a:defRPr sz="2500" i="1"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3998913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211A2B2-BCA9-4156-B9A6-8054496AD266}"/>
              </a:ext>
            </a:extLst>
          </p:cNvPr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6DD3FE1-E61E-4760-B609-FAFC7399A588}"/>
              </a:ext>
            </a:extLst>
          </p:cNvPr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5886E798-CA8C-49F8-ACB0-BB5D1752AF5B}"/>
              </a:ext>
            </a:extLst>
          </p:cNvPr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94693FFD-B5B7-4D3D-B71B-F33B21F8B3CC}"/>
              </a:ext>
            </a:extLst>
          </p:cNvPr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xmlns="" id="{09A2F5DA-3BDF-47ED-824C-3190B0D44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91450F4-473C-444A-88BD-52B20240E497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xmlns="" id="{960E9D11-F1B1-4946-8D79-BCEB251AE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xmlns="" id="{96FA979A-CF68-4138-802A-9DDA60946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8B6554-1A72-4239-AF3B-A3650AF87D20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4840390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5782964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621317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6413" y="1755775"/>
            <a:ext cx="38925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1363" y="1755775"/>
            <a:ext cx="38925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0187915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8861242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51518539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438877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444360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5675827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46702240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27013"/>
            <a:ext cx="2019300" cy="5643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5775" y="227013"/>
            <a:ext cx="5905500" cy="5643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867727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3">
            <a:extLst>
              <a:ext uri="{FF2B5EF4-FFF2-40B4-BE49-F238E27FC236}">
                <a16:creationId xmlns:a16="http://schemas.microsoft.com/office/drawing/2014/main" xmlns="" id="{8A29F88F-043A-44CD-A849-C11DC98EB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BE37B-139C-46C7-A937-FB8634B8D97F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xmlns="" id="{62EBC901-B22E-4FE3-B135-9B404BB26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>
            <a:extLst>
              <a:ext uri="{FF2B5EF4-FFF2-40B4-BE49-F238E27FC236}">
                <a16:creationId xmlns:a16="http://schemas.microsoft.com/office/drawing/2014/main" xmlns="" id="{577FD2E1-7CFF-46C3-ABF2-19C894670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D4BA41-7AC2-4BE1-BB6D-CDB93E491CC3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5959661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775" y="227013"/>
            <a:ext cx="8077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06413" y="1755775"/>
            <a:ext cx="389255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551363" y="1755775"/>
            <a:ext cx="389255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250459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85775" y="227013"/>
            <a:ext cx="8077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6413" y="1755775"/>
            <a:ext cx="389255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51363" y="1755775"/>
            <a:ext cx="389255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06413" y="3889375"/>
            <a:ext cx="389255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1363" y="3889375"/>
            <a:ext cx="389255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509525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85775" y="227013"/>
            <a:ext cx="8077200" cy="56435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3310856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775" y="227013"/>
            <a:ext cx="8077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06413" y="1755775"/>
            <a:ext cx="389255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1363" y="1755775"/>
            <a:ext cx="389255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2788564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775" y="227013"/>
            <a:ext cx="8077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06413" y="1755775"/>
            <a:ext cx="79375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29779207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5" y="2782672"/>
            <a:ext cx="7788275" cy="646331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54140" y="4502154"/>
            <a:ext cx="6435725" cy="51911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33929568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6101351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06790"/>
            <a:ext cx="7772400" cy="40011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0582441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4525" y="1827217"/>
            <a:ext cx="3836988" cy="23760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3915" y="1827217"/>
            <a:ext cx="3838575" cy="23760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2525952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1"/>
            <a:ext cx="8229600" cy="6463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43881"/>
            <a:ext cx="4040188" cy="8309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20744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343881"/>
            <a:ext cx="4041775" cy="8309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20744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170234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8F1771B-8714-44F8-BAD0-8C4D5C7E4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B8F0481-7014-4C3E-871E-2803A3AFAB0E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ECAB206-CB6A-4243-8BA7-917C6C15E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CE930781-7405-4445-912E-7E7354FEC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30486-5AC3-4127-9001-2411697CCF8B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07398370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42056222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2127444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727214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271458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3077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6290863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67228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584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3077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6693933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-271444" y="1827217"/>
            <a:ext cx="8743932" cy="21367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4959244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9252" y="153988"/>
            <a:ext cx="1292662" cy="3810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3266" y="153988"/>
            <a:ext cx="2680734" cy="3810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0149818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690" y="153988"/>
            <a:ext cx="8785225" cy="6413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4525" y="1827214"/>
            <a:ext cx="7827963" cy="21575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4525" y="2971800"/>
            <a:ext cx="7827963" cy="21575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3852629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690" y="153988"/>
            <a:ext cx="8785225" cy="6413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4525" y="1827217"/>
            <a:ext cx="3836988" cy="2588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33915" y="1827217"/>
            <a:ext cx="3838575" cy="2588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33915" y="2971803"/>
            <a:ext cx="3838575" cy="2588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9032899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66690" y="153988"/>
            <a:ext cx="8785225" cy="6413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4525" y="1827217"/>
            <a:ext cx="3836988" cy="2588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33915" y="1827217"/>
            <a:ext cx="3838575" cy="2588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44525" y="2971803"/>
            <a:ext cx="3836988" cy="2588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3915" y="2971803"/>
            <a:ext cx="3838575" cy="2588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726265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690" y="153988"/>
            <a:ext cx="8785225" cy="6413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44525" y="1827217"/>
            <a:ext cx="3836988" cy="2588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33915" y="1827217"/>
            <a:ext cx="3838575" cy="2588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644525" y="2971800"/>
            <a:ext cx="7827963" cy="21575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16355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3">
            <a:extLst>
              <a:ext uri="{FF2B5EF4-FFF2-40B4-BE49-F238E27FC236}">
                <a16:creationId xmlns:a16="http://schemas.microsoft.com/office/drawing/2014/main" xmlns="" id="{C3E628A5-4363-453D-A688-22A92F016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71129-0258-4512-A6F3-E86B3DC06974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4" name="Footer Placeholder 9">
            <a:extLst>
              <a:ext uri="{FF2B5EF4-FFF2-40B4-BE49-F238E27FC236}">
                <a16:creationId xmlns:a16="http://schemas.microsoft.com/office/drawing/2014/main" xmlns="" id="{06A467FD-47F0-4C1A-9F9B-55A212D2E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>
            <a:extLst>
              <a:ext uri="{FF2B5EF4-FFF2-40B4-BE49-F238E27FC236}">
                <a16:creationId xmlns:a16="http://schemas.microsoft.com/office/drawing/2014/main" xmlns="" id="{6270CD28-D7A6-45BA-9647-2322EC3D1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C909F-01B4-4C73-A498-B7CEDFDB7FD2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426174627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64633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3"/>
            <a:ext cx="3810000" cy="2588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3"/>
            <a:ext cx="3810000" cy="25884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61BD797-CC12-419F-8151-0BD620E545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155D616-2AA6-4A89-9C5F-4CFBB175D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A3C79B8-715A-4847-B3A6-1EB8F6EFC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F7B402-F848-41A2-BA03-718D495D8ACE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04821579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52000" y="6454800"/>
            <a:ext cx="468000" cy="144000"/>
          </a:xfrm>
          <a:prstGeom prst="rect">
            <a:avLst/>
          </a:prstGeom>
        </p:spPr>
        <p:txBody>
          <a:bodyPr vert="horz" lIns="90000" tIns="0" rIns="0" bIns="0" rtlCol="0" anchor="t" anchorCtr="0"/>
          <a:lstStyle>
            <a:lvl1pPr>
              <a:defRPr lang="en-US" smtClean="0"/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C585C400-40A1-41C1-A721-54CEB81CD841}" type="slidenum">
              <a:rPr lang="en-GB" smtClean="0">
                <a:solidFill>
                  <a:srgbClr val="58646E"/>
                </a:solidFill>
              </a:rPr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en-GB" dirty="0">
              <a:solidFill>
                <a:srgbClr val="58646E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304914" y="1108074"/>
            <a:ext cx="8480425" cy="48085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6378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34">
          <p15:clr>
            <a:srgbClr val="FBAE40"/>
          </p15:clr>
        </p15:guide>
        <p15:guide id="2" orient="horz" pos="5215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vert="horz" lIns="90000" tIns="0" rIns="0" bIns="0" rtlCol="0" anchor="t" anchorCtr="0"/>
          <a:lstStyle>
            <a:lvl1pPr>
              <a:defRPr lang="en-GB" smtClean="0">
                <a:solidFill>
                  <a:schemeClr val="tx1"/>
                </a:solidFill>
              </a:defRPr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CF70DEBA-9913-47B2-9940-AEF00654043E}" type="slidenum">
              <a:rPr lang="sr-Latn-RS" smtClean="0">
                <a:solidFill>
                  <a:srgbClr val="58646E"/>
                </a:solidFill>
              </a:rPr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sr-Latn-RS" dirty="0">
              <a:solidFill>
                <a:srgbClr val="5864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21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 rot="10800000">
            <a:off x="2" y="3219033"/>
            <a:ext cx="1020931" cy="2666859"/>
          </a:xfrm>
          <a:prstGeom prst="rect">
            <a:avLst/>
          </a:prstGeom>
          <a:gradFill>
            <a:gsLst>
              <a:gs pos="0">
                <a:schemeClr val="tx1">
                  <a:lumMod val="60000"/>
                  <a:lumOff val="40000"/>
                  <a:alpha val="0"/>
                </a:schemeClr>
              </a:gs>
              <a:gs pos="50000">
                <a:schemeClr val="tx1">
                  <a:lumMod val="60000"/>
                  <a:lumOff val="40000"/>
                  <a:alpha val="50000"/>
                </a:schemeClr>
              </a:gs>
              <a:gs pos="83000">
                <a:schemeClr val="tx1">
                  <a:lumMod val="60000"/>
                  <a:lumOff val="40000"/>
                </a:schemeClr>
              </a:gs>
              <a:gs pos="100000">
                <a:schemeClr val="tx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8" rIns="91435" bIns="45718" rtlCol="0" anchor="ctr"/>
          <a:lstStyle/>
          <a:p>
            <a:pPr defTabSz="914353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1020933" y="1"/>
            <a:ext cx="8123069" cy="3218739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74000">
                <a:schemeClr val="bg2"/>
              </a:gs>
              <a:gs pos="83000">
                <a:schemeClr val="bg2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8" rIns="91435" bIns="45718" rtlCol="0" anchor="ctr"/>
          <a:lstStyle/>
          <a:p>
            <a:pPr defTabSz="914353"/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1534452" y="1284088"/>
            <a:ext cx="7286038" cy="1854000"/>
          </a:xfrm>
        </p:spPr>
        <p:txBody>
          <a:bodyPr vert="horz" lIns="0" tIns="0" rIns="0" bIns="0" rtlCol="0" anchor="b">
            <a:normAutofit/>
          </a:bodyPr>
          <a:lstStyle>
            <a:lvl1pPr>
              <a:defRPr lang="en-US" sz="3200" b="1" dirty="0">
                <a:solidFill>
                  <a:schemeClr val="bg1"/>
                </a:solidFill>
                <a:latin typeface="+mn-lt"/>
                <a:cs typeface="Helvetica Neue"/>
              </a:defRPr>
            </a:lvl1pPr>
          </a:lstStyle>
          <a:p>
            <a:pPr lvl="0" defTabSz="457177"/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534452" y="3317119"/>
            <a:ext cx="7286038" cy="496800"/>
          </a:xfrm>
        </p:spPr>
        <p:txBody>
          <a:bodyPr vert="horz" lIns="0" tIns="0" rIns="0" bIns="0" rtlCol="0" anchor="b" anchorCtr="0">
            <a:noAutofit/>
          </a:bodyPr>
          <a:lstStyle>
            <a:lvl1pPr marL="342882" indent="-342882">
              <a:buFont typeface="Arial" panose="020B0604020202020204" pitchFamily="34" charset="0"/>
              <a:buNone/>
              <a:defRPr lang="en-US" sz="2400" b="1" dirty="0">
                <a:solidFill>
                  <a:schemeClr val="bg2"/>
                </a:solidFill>
                <a:latin typeface="+mn-lt"/>
              </a:defRPr>
            </a:lvl1pPr>
          </a:lstStyle>
          <a:p>
            <a:pPr marL="0" lvl="0" indent="0" defTabSz="457177">
              <a:spcBef>
                <a:spcPct val="20000"/>
              </a:spcBef>
              <a:buClr>
                <a:srgbClr val="5BBBD5"/>
              </a:buClr>
            </a:pPr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8352982" y="6453769"/>
            <a:ext cx="467509" cy="144000"/>
          </a:xfrm>
        </p:spPr>
        <p:txBody>
          <a:bodyPr vert="horz" lIns="89995" tIns="0" rIns="0" bIns="0" rtlCol="0" anchor="t" anchorCtr="0"/>
          <a:lstStyle>
            <a:lvl1pPr>
              <a:defRPr lang="en-GB" smtClean="0"/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CF70DEBA-9913-47B2-9940-AEF00654043E}" type="slidenum">
              <a:rPr lang="de-DE" smtClean="0">
                <a:solidFill>
                  <a:srgbClr val="778692"/>
                </a:solidFill>
              </a:rPr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de-DE" dirty="0">
              <a:solidFill>
                <a:srgbClr val="778692"/>
              </a:solidFill>
            </a:endParaRPr>
          </a:p>
        </p:txBody>
      </p:sp>
      <p:sp>
        <p:nvSpPr>
          <p:cNvPr id="18" name="Text Placeholder 17"/>
          <p:cNvSpPr>
            <a:spLocks noGrp="1"/>
          </p:cNvSpPr>
          <p:nvPr userDrawn="1">
            <p:ph type="body" sz="quarter" idx="13"/>
          </p:nvPr>
        </p:nvSpPr>
        <p:spPr>
          <a:xfrm>
            <a:off x="1534452" y="3912300"/>
            <a:ext cx="7286038" cy="1569600"/>
          </a:xfrm>
        </p:spPr>
        <p:txBody>
          <a:bodyPr vert="horz" lIns="0" tIns="0" rIns="0" bIns="0" rtlCol="0">
            <a:normAutofit/>
          </a:bodyPr>
          <a:lstStyle>
            <a:lvl1pPr marL="342882" indent="-342882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2200" smtClean="0">
                <a:solidFill>
                  <a:schemeClr val="accent1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  <a:latin typeface="+mj-lt"/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  <a:latin typeface="+mj-lt"/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  <a:latin typeface="+mj-lt"/>
              </a:defRPr>
            </a:lvl4pPr>
            <a:lvl5pPr>
              <a:defRPr lang="en-GB">
                <a:solidFill>
                  <a:schemeClr val="tx1">
                    <a:tint val="75000"/>
                  </a:schemeClr>
                </a:solidFill>
                <a:latin typeface="+mj-lt"/>
              </a:defRPr>
            </a:lvl5pPr>
          </a:lstStyle>
          <a:p>
            <a:pPr marL="0" lvl="0" indent="0" defTabSz="457177">
              <a:spcBef>
                <a:spcPts val="624"/>
              </a:spcBef>
              <a:buClr>
                <a:srgbClr val="5BBBD5"/>
              </a:buClr>
            </a:pPr>
            <a:r>
              <a:rPr lang="en-US" dirty="0"/>
              <a:t>Click to edit Master text styles</a:t>
            </a:r>
            <a:endParaRPr lang="en-GB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274117" y="6409679"/>
            <a:ext cx="8546375" cy="0"/>
          </a:xfrm>
          <a:prstGeom prst="line">
            <a:avLst/>
          </a:prstGeom>
          <a:ln w="6350">
            <a:solidFill>
              <a:srgbClr val="0045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2" y="5"/>
            <a:ext cx="1020931" cy="3218737"/>
          </a:xfrm>
          <a:prstGeom prst="rect">
            <a:avLst/>
          </a:prstGeom>
          <a:gradFill>
            <a:gsLst>
              <a:gs pos="0">
                <a:schemeClr val="tx2">
                  <a:alpha val="0"/>
                </a:schemeClr>
              </a:gs>
              <a:gs pos="74000">
                <a:schemeClr val="tx2"/>
              </a:gs>
              <a:gs pos="83000">
                <a:schemeClr val="tx2"/>
              </a:gs>
              <a:gs pos="100000">
                <a:schemeClr val="tx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8" rIns="91435" bIns="45718" rtlCol="0" anchor="ctr"/>
          <a:lstStyle/>
          <a:p>
            <a:pPr defTabSz="914353"/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15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741" tIns="45370" rIns="90741" bIns="45370" rtlCol="0" anchor="ctr"/>
          <a:lstStyle/>
          <a:p>
            <a:pPr defTabSz="453741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419" y="1544641"/>
            <a:ext cx="8235404" cy="2446995"/>
          </a:xfrm>
        </p:spPr>
        <p:txBody>
          <a:bodyPr anchor="b"/>
          <a:lstStyle>
            <a:lvl1pPr algn="l">
              <a:lnSpc>
                <a:spcPct val="100000"/>
              </a:lnSpc>
              <a:defRPr sz="4000" b="1" cap="none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Main divider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419" y="3991647"/>
            <a:ext cx="8235404" cy="415268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374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747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36123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149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6876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224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7621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2995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Subtitle goes here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74116" y="6409679"/>
            <a:ext cx="8546375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28718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75225" y="6506600"/>
            <a:ext cx="2133600" cy="304725"/>
          </a:xfrm>
          <a:prstGeom prst="rect">
            <a:avLst/>
          </a:prstGeom>
        </p:spPr>
        <p:txBody>
          <a:bodyPr vert="horz" lIns="91212" tIns="45607" rIns="91212" bIns="45607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55F18-0A4B-4B8A-B31D-210075216B93}" type="slidenum">
              <a:rPr smtClean="0">
                <a:solidFill>
                  <a:srgbClr val="4E5053">
                    <a:tint val="75000"/>
                  </a:srgbClr>
                </a:solidFill>
                <a:latin typeface="Calibri"/>
              </a:rPr>
              <a:pPr/>
              <a:t>‹#›</a:t>
            </a:fld>
            <a:endParaRPr dirty="0">
              <a:solidFill>
                <a:srgbClr val="4E5053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6073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lIns="90000" tIns="46800" rIns="90000" bIns="46800" anchor="b" anchorCtr="0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vert="horz" lIns="90000" tIns="0" rIns="0" bIns="0" rtlCol="0" anchor="t" anchorCtr="0"/>
          <a:lstStyle>
            <a:lvl1pPr>
              <a:defRPr lang="en-GB" smtClean="0">
                <a:solidFill>
                  <a:schemeClr val="tx1"/>
                </a:solidFill>
              </a:defRPr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CF70DEBA-9913-47B2-9940-AEF00654043E}" type="slidenum">
              <a:rPr lang="sr-Latn-RS" smtClean="0">
                <a:solidFill>
                  <a:srgbClr val="58646E"/>
                </a:solidFill>
              </a:rPr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sr-Latn-RS" dirty="0">
              <a:solidFill>
                <a:srgbClr val="5864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70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 noChangeArrowheads="1"/>
          </p:cNvSpPr>
          <p:nvPr>
            <p:ph type="title"/>
          </p:nvPr>
        </p:nvSpPr>
        <p:spPr bwMode="auto">
          <a:xfrm>
            <a:off x="804532" y="0"/>
            <a:ext cx="8339468" cy="930496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txBody>
          <a:bodyPr vert="horz" wrap="square" lIns="91212" tIns="45607" rIns="91212" bIns="4560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9887046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Titelmasterformat durch Klicken bearbeiten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 dirty="0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93184" y="6602421"/>
            <a:ext cx="900113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+mn-lt"/>
              </a:defRPr>
            </a:lvl1pPr>
          </a:lstStyle>
          <a:p>
            <a:pPr defTabSz="908881"/>
            <a:fld id="{D446586B-FF75-47A1-A069-ED9CC9CD5B58}" type="slidenum">
              <a:rPr lang="de-DE" smtClean="0"/>
              <a:pPr defTabSz="908881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564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219940"/>
            <a:ext cx="3886200" cy="495703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19940"/>
            <a:ext cx="3886200" cy="49570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52993" y="6453769"/>
            <a:ext cx="467509" cy="144000"/>
          </a:xfrm>
          <a:prstGeom prst="rect">
            <a:avLst/>
          </a:prstGeom>
        </p:spPr>
        <p:txBody>
          <a:bodyPr vert="horz" lIns="89905" tIns="0" rIns="0" bIns="0" rtlCol="0" anchor="t" anchorCtr="0"/>
          <a:lstStyle>
            <a:lvl1pPr>
              <a:defRPr lang="en-GB" smtClean="0"/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CF70DEBA-9913-47B2-9940-AEF00654043E}" type="slidenum">
              <a:rPr lang="de-DE" smtClean="0">
                <a:solidFill>
                  <a:srgbClr val="778692"/>
                </a:solidFill>
              </a:rPr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de-DE" dirty="0">
              <a:solidFill>
                <a:srgbClr val="7786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860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81C5766-AF70-4F7D-A888-E87C25EEE268}"/>
              </a:ext>
            </a:extLst>
          </p:cNvPr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8B6BF24E-2DA7-4140-8115-576358E20182}"/>
              </a:ext>
            </a:extLst>
          </p:cNvPr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xmlns="" id="{BCC89C5F-F3E4-4230-B31B-A0A176539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D179B4C-18F8-4167-82C0-FF61C5B1CB9B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xmlns="" id="{218D08AB-EDFE-4916-820F-DDE53AD6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xmlns="" id="{00AAF086-220C-47BE-A7BA-E2E659E0C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BDF912-870D-4D66-847D-AD1DEE6FC06A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91895101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299" y="14863"/>
            <a:ext cx="8532000" cy="929721"/>
          </a:xfrm>
        </p:spPr>
        <p:txBody>
          <a:bodyPr lIns="89900" tIns="46751" rIns="89900" bIns="46751" anchor="b" anchorCtr="0"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299" y="1077252"/>
            <a:ext cx="8532000" cy="5158800"/>
          </a:xfrm>
        </p:spPr>
        <p:txBody>
          <a:bodyPr lIns="89900" tIns="46751" rIns="89900" bIns="46751">
            <a:noAutofit/>
          </a:bodyPr>
          <a:lstStyle>
            <a:lvl1pPr marL="266410" indent="-266410">
              <a:lnSpc>
                <a:spcPct val="100000"/>
              </a:lnSpc>
              <a:spcBef>
                <a:spcPts val="600"/>
              </a:spcBef>
              <a:buClr>
                <a:srgbClr val="004587"/>
              </a:buClr>
              <a:defRPr sz="180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600"/>
              </a:spcBef>
              <a:buClr>
                <a:srgbClr val="004587"/>
              </a:buClr>
              <a:defRPr sz="1600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600"/>
              </a:spcBef>
              <a:buClr>
                <a:srgbClr val="5BBBD5"/>
              </a:buClr>
              <a:defRPr sz="1400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600"/>
              </a:spcBef>
              <a:buClr>
                <a:srgbClr val="5BBBD5"/>
              </a:buClr>
              <a:defRPr sz="120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600"/>
              </a:spcBef>
              <a:buClr>
                <a:srgbClr val="5BBBD5"/>
              </a:buCl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89900" tIns="0" rIns="0" bIns="0" rtlCol="0" anchor="t" anchorCtr="0"/>
          <a:lstStyle>
            <a:lvl1pPr>
              <a:defRPr lang="en-GB" smtClean="0"/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CF70DEBA-9913-47B2-9940-AEF00654043E}" type="slidenum">
              <a:rPr lang="de-DE" smtClean="0">
                <a:solidFill>
                  <a:srgbClr val="58646E"/>
                </a:solidFill>
              </a:rPr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de-DE" dirty="0">
              <a:solidFill>
                <a:srgbClr val="5864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1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12788" y="6515374"/>
            <a:ext cx="7972426" cy="331519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600"/>
              </a:spcBef>
              <a:defRPr sz="1000" b="0"/>
            </a:lvl1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131751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663" y="-573218"/>
            <a:ext cx="8461376" cy="1122363"/>
          </a:xfrm>
        </p:spPr>
        <p:txBody>
          <a:bodyPr/>
          <a:lstStyle>
            <a:lvl1pPr>
              <a:spcAft>
                <a:spcPts val="1200"/>
              </a:spcAft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47663" y="6266318"/>
            <a:ext cx="3976914" cy="395287"/>
          </a:xfrm>
        </p:spPr>
        <p:txBody>
          <a:bodyPr anchor="b" anchorCtr="0"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832124" y="6266318"/>
            <a:ext cx="3976914" cy="395287"/>
          </a:xfrm>
        </p:spPr>
        <p:txBody>
          <a:bodyPr anchor="b" anchorCtr="0"/>
          <a:lstStyle>
            <a:lvl1pPr marL="0" indent="0" algn="r">
              <a:buNone/>
              <a:defRPr sz="1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2"/>
          </p:nvPr>
        </p:nvSpPr>
        <p:spPr>
          <a:xfrm>
            <a:off x="347665" y="639768"/>
            <a:ext cx="8461375" cy="500061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00FFFF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91388731"/>
      </p:ext>
    </p:extLst>
  </p:cSld>
  <p:clrMapOvr>
    <a:masterClrMapping/>
  </p:clrMapOvr>
  <p:transition>
    <p:wipe dir="r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12788" y="6515378"/>
            <a:ext cx="7972426" cy="331519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600"/>
              </a:spcBef>
              <a:defRPr sz="1000" b="0"/>
            </a:lvl1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365536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694474" y="6453769"/>
            <a:ext cx="4060800" cy="144000"/>
          </a:xfrm>
          <a:prstGeom prst="rect">
            <a:avLst/>
          </a:prstGeom>
        </p:spPr>
        <p:txBody>
          <a:bodyPr/>
          <a:lstStyle/>
          <a:p>
            <a:pPr defTabSz="456490"/>
            <a:endParaRPr lang="en-US" dirty="0">
              <a:solidFill>
                <a:srgbClr val="5864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40458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91" y="1"/>
            <a:ext cx="7972425" cy="1206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791" y="1803400"/>
            <a:ext cx="7972425" cy="4267200"/>
          </a:xfrm>
        </p:spPr>
        <p:txBody>
          <a:bodyPr/>
          <a:lstStyle>
            <a:lvl1pPr marL="0" marR="0" indent="0" algn="l" defTabSz="457106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lvl1pPr>
            <a:lvl2pPr marL="271407" marR="0" indent="-271407" algn="l" defTabSz="457106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/>
            </a:lvl2pPr>
            <a:lvl3pPr marL="628521" marR="0" indent="-285692" algn="l" defTabSz="457106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Lucida Grande"/>
              <a:buChar char="–"/>
              <a:tabLst/>
              <a:defRPr/>
            </a:lvl3pPr>
            <a:lvl4pPr marL="985637" marR="0" indent="-236490" algn="l" defTabSz="457106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lvl4pPr>
            <a:lvl5pPr marL="1528451" marR="0" indent="-271407" algn="l" defTabSz="457106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12788" y="6515381"/>
            <a:ext cx="7972426" cy="331519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600"/>
              </a:spcBef>
              <a:defRPr sz="1000" b="0"/>
            </a:lvl1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711506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38EE500-269A-47D8-B4BB-69123F32B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80ED0-4A08-4C6C-ACBD-C0F1ED60A0D9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259DE97-8668-48E0-9BC1-26F4DF421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443D45-3973-47B4-85C5-6C9BC4645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B05353-7446-4368-9C14-7F5BD72108A5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82688853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CA93C8-4799-4525-947C-B245BB4FC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801C7-B317-41DA-A235-A4CEC3BAEA92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41CE9B4-967A-41AF-9FB4-BE16D4BDD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A2578D-33F2-4B37-A325-267461572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5CE894-02FF-42E7-A087-40322B6A9332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40924604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4EDF67A-3CB3-46A3-A6CE-CCF1697EF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24845-8F83-4A72-B2C1-C53DD5497CA9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493D7FD-4A58-4794-8448-D3CF3DA84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2279299-E2F0-415F-A8B8-632C2056A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376DF-BB7F-4021-B02E-DC1C057420FE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22269099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ED3785A7-B924-44AA-8FC5-3F28A9566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A5D70-7264-4FE9-AB67-35A8C03164F1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CA50DCF9-7CA8-485D-829A-D15E5444D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E8E75D37-D174-4540-ABE8-4B22989D3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803C2B-D9BB-43AC-BD74-20AC28D2AF65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83714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F387B3F-01B2-4F43-BE6E-C2A76EEB8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941C871-DE9C-46A7-9E4B-7936F02CB26F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2C4416B-2B5A-4B7D-B60A-0F6BFF879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908738E-31B4-4D8B-9A05-02B47D8E3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296911-A83B-407A-98D6-B8FCDABC1BC4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407400770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6861BCE0-B668-4AE2-B676-B0EA7477C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0C290-510E-415C-9D79-FC08FA41D92F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5ACD5A04-945E-44DF-AA39-103F79F18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9F00C732-B8B5-49EF-9473-FB8D69238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E26AD-CAFF-4960-A98B-D915C5B320B3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05943467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D463D0A2-7434-40A4-8B27-02C9AEFFE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9C713-2197-4098-AC5B-08D22B081E4C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ACBC5C91-1ECC-43EC-A404-EA33968E0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4154E534-6C29-4EF2-83E0-A6721BD06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6AF903-BE97-488C-B8F6-AE5D39B16DE4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54478726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FDC795E1-B911-45C1-B199-3B291B3AB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DAF54-44B7-4B72-A47A-FA7210CFF4BD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75DEB8F5-D585-4D63-9E10-17D7AE9F2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8CE97309-BA81-46D9-91B6-AFBE68C45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23A5E0-1288-4C49-81FF-5E055D3EC846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407853457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F3C05EAC-0727-4868-A123-8A9F2DA10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E74AF-1666-4914-A519-B4549F62536D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FFBCF375-7C44-4197-8672-C90822F7B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04BC945B-159E-4622-8919-071B23214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0296AF-3501-422F-9AA6-0D65630564E0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60243529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D5A5299E-8A74-41E1-8892-EAED9DE00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D942A-DC5E-4C94-B9EA-53B17E868A53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BBF063C8-9D02-4647-B430-68B066B36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D205087D-47B3-4952-B27B-C85A00CEB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055323-E90F-43ED-B93E-D0C2CA1FB4F8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53381112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AFB0C35-41E1-43C6-9B4D-F3A78A4A9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5D855-0CC2-41E7-B547-143FE3C3BBD6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A62BE58-0B4E-4346-927D-3F2670DB0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010641A-064A-49EB-B5E0-1BF1A6B7A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188624-5E27-4E48-9351-8C339B5D83EF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0876146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0A35221-25D8-4AEA-A7C7-2A99038AC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E78BF-19CE-425A-882F-E2826BD7BEEA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15EC9AF-BC4C-4FB9-B1A6-FC8F02884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4E249AC-0590-4630-9C81-1FE987FFD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599B91-B435-46FD-84AA-EC94EB96398F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417584177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3ED65610-94D1-46BF-8E56-4D632B07785B}"/>
              </a:ext>
            </a:extLst>
          </p:cNvPr>
          <p:cNvCxnSpPr/>
          <p:nvPr userDrawn="1"/>
        </p:nvCxnSpPr>
        <p:spPr>
          <a:xfrm>
            <a:off x="96838" y="1057275"/>
            <a:ext cx="903605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246064" y="1117036"/>
            <a:ext cx="8548686" cy="48821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l-GR" dirty="0" err="1"/>
              <a:t>Kλικ</a:t>
            </a:r>
            <a:r>
              <a:rPr lang="el-GR" dirty="0"/>
              <a:t> για επεξεργασία των στυλ του υποδείγματος</a:t>
            </a:r>
          </a:p>
          <a:p>
            <a:pPr lvl="1"/>
            <a:r>
              <a:rPr lang="el-GR" dirty="0"/>
              <a:t>Δεύτερου επιπέδου</a:t>
            </a:r>
          </a:p>
          <a:p>
            <a:pPr lvl="2"/>
            <a:r>
              <a:rPr lang="el-GR" dirty="0"/>
              <a:t>Τρίτου επιπέδου</a:t>
            </a:r>
          </a:p>
          <a:p>
            <a:pPr lvl="3"/>
            <a:r>
              <a:rPr lang="el-GR" dirty="0"/>
              <a:t>Τέταρτου επιπέδου</a:t>
            </a:r>
          </a:p>
          <a:p>
            <a:pPr lvl="4"/>
            <a:r>
              <a:rPr lang="el-GR" dirty="0"/>
              <a:t>Πέμπτου επιπέδου</a:t>
            </a:r>
          </a:p>
        </p:txBody>
      </p:sp>
      <p:sp>
        <p:nvSpPr>
          <p:cNvPr id="5" name="1 - Τίτλος"/>
          <p:cNvSpPr>
            <a:spLocks noGrp="1"/>
          </p:cNvSpPr>
          <p:nvPr>
            <p:ph type="title"/>
          </p:nvPr>
        </p:nvSpPr>
        <p:spPr>
          <a:xfrm>
            <a:off x="95250" y="95543"/>
            <a:ext cx="8953216" cy="874141"/>
          </a:xfrm>
          <a:prstGeom prst="rect">
            <a:avLst/>
          </a:prstGeom>
        </p:spPr>
        <p:txBody>
          <a:bodyPr/>
          <a:lstStyle/>
          <a:p>
            <a:r>
              <a:rPr lang="el-GR" dirty="0" err="1"/>
              <a:t>Kλικ</a:t>
            </a:r>
            <a:r>
              <a:rPr lang="el-GR" dirty="0"/>
              <a:t> για επεξεργασία του τίτλου</a:t>
            </a:r>
          </a:p>
        </p:txBody>
      </p:sp>
    </p:spTree>
    <p:extLst>
      <p:ext uri="{BB962C8B-B14F-4D97-AF65-F5344CB8AC3E}">
        <p14:creationId xmlns:p14="http://schemas.microsoft.com/office/powerpoint/2010/main" val="1330780553"/>
      </p:ext>
    </p:extLst>
  </p:cSld>
  <p:clrMapOvr>
    <a:masterClrMapping/>
  </p:clrMapOvr>
  <p:transition spd="med">
    <p:wipe dir="r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299" y="14863"/>
            <a:ext cx="8532000" cy="929721"/>
          </a:xfrm>
        </p:spPr>
        <p:txBody>
          <a:bodyPr lIns="89900" tIns="46751" rIns="89900" bIns="46751" anchor="b"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299" y="1077252"/>
            <a:ext cx="8532000" cy="5158800"/>
          </a:xfrm>
        </p:spPr>
        <p:txBody>
          <a:bodyPr lIns="89900" tIns="46751" rIns="89900" bIns="46751">
            <a:noAutofit/>
          </a:bodyPr>
          <a:lstStyle>
            <a:lvl1pPr marL="266403" indent="-266403">
              <a:lnSpc>
                <a:spcPct val="100000"/>
              </a:lnSpc>
              <a:spcBef>
                <a:spcPts val="600"/>
              </a:spcBef>
              <a:buClr>
                <a:srgbClr val="004587"/>
              </a:buClr>
              <a:defRPr sz="180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600"/>
              </a:spcBef>
              <a:buClr>
                <a:srgbClr val="004587"/>
              </a:buClr>
              <a:defRPr sz="1600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600"/>
              </a:spcBef>
              <a:buClr>
                <a:srgbClr val="5BBBD5"/>
              </a:buClr>
              <a:defRPr sz="1400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600"/>
              </a:spcBef>
              <a:buClr>
                <a:srgbClr val="5BBBD5"/>
              </a:buClr>
              <a:defRPr sz="120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600"/>
              </a:spcBef>
              <a:buClr>
                <a:srgbClr val="5BBBD5"/>
              </a:buCl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33078034-647E-4D3A-9E94-3EA0EF8B421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lIns="89900" tIns="0" rIns="0" bIns="0" anchor="t"/>
          <a:lstStyle>
            <a:lvl1pPr>
              <a:lnSpc>
                <a:spcPct val="90000"/>
              </a:lnSpc>
              <a:spcBef>
                <a:spcPts val="1000"/>
              </a:spcBef>
              <a:defRPr>
                <a:solidFill>
                  <a:srgbClr val="58646E"/>
                </a:solidFill>
              </a:defRPr>
            </a:lvl1pPr>
          </a:lstStyle>
          <a:p>
            <a:fld id="{12FC6B07-D267-4C83-8262-5C379A17A4B3}" type="slidenum">
              <a:rPr lang="de-DE" altLang="sr-Latn-RS"/>
              <a:pPr/>
              <a:t>‹#›</a:t>
            </a:fld>
            <a:endParaRPr lang="de-DE" altLang="sr-Latn-RS"/>
          </a:p>
        </p:txBody>
      </p:sp>
    </p:spTree>
    <p:extLst>
      <p:ext uri="{BB962C8B-B14F-4D97-AF65-F5344CB8AC3E}">
        <p14:creationId xmlns:p14="http://schemas.microsoft.com/office/powerpoint/2010/main" val="1570118476"/>
      </p:ext>
    </p:extLst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096" y="86402"/>
            <a:ext cx="8369865" cy="899985"/>
          </a:xfrm>
          <a:prstGeom prst="rect">
            <a:avLst/>
          </a:prstGeom>
        </p:spPr>
        <p:txBody>
          <a:bodyPr lIns="0" tIns="46799" rIns="89999" bIns="46799" anchor="b">
            <a:noAutofit/>
          </a:bodyPr>
          <a:lstStyle>
            <a:lvl1pPr algn="l">
              <a:defRPr sz="2100" b="1" i="0">
                <a:solidFill>
                  <a:srgbClr val="5C5C5C"/>
                </a:solidFill>
                <a:latin typeface="Arial (Headings)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096" y="1079999"/>
            <a:ext cx="8369865" cy="5101200"/>
          </a:xfrm>
          <a:prstGeom prst="rect">
            <a:avLst/>
          </a:prstGeom>
        </p:spPr>
        <p:txBody>
          <a:bodyPr/>
          <a:lstStyle>
            <a:lvl1pPr>
              <a:defRPr b="0">
                <a:latin typeface="+mn-lt"/>
              </a:defRPr>
            </a:lvl1pPr>
            <a:lvl2pPr>
              <a:buClr>
                <a:schemeClr val="tx2"/>
              </a:buClr>
              <a:defRPr b="0">
                <a:latin typeface="+mn-lt"/>
              </a:defRPr>
            </a:lvl2pPr>
            <a:lvl3pPr>
              <a:buClr>
                <a:schemeClr val="tx2"/>
              </a:buClr>
              <a:defRPr b="0">
                <a:latin typeface="+mn-lt"/>
              </a:defRPr>
            </a:lvl3pPr>
            <a:lvl4pPr>
              <a:buClr>
                <a:schemeClr val="tx2"/>
              </a:buClr>
              <a:defRPr b="0">
                <a:latin typeface="+mn-lt"/>
              </a:defRPr>
            </a:lvl4pPr>
            <a:lvl5pPr>
              <a:buClr>
                <a:schemeClr val="tx2"/>
              </a:buClr>
              <a:defRPr b="0">
                <a:latin typeface="+mn-lt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Text Placeholder 20"/>
          <p:cNvSpPr>
            <a:spLocks noGrp="1"/>
          </p:cNvSpPr>
          <p:nvPr>
            <p:ph type="body" sz="quarter" idx="11"/>
          </p:nvPr>
        </p:nvSpPr>
        <p:spPr>
          <a:xfrm>
            <a:off x="3" y="6317903"/>
            <a:ext cx="8639861" cy="539991"/>
          </a:xfrm>
          <a:prstGeom prst="rect">
            <a:avLst/>
          </a:prstGeom>
        </p:spPr>
        <p:txBody>
          <a:bodyPr wrap="square" lIns="89999" tIns="46799" rIns="89999" bIns="46799"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None/>
              <a:defRPr sz="75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8775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F8BA214-C68E-4B15-AAD4-34A3FF545185}"/>
              </a:ext>
            </a:extLst>
          </p:cNvPr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Flowchart: Process 5">
            <a:extLst>
              <a:ext uri="{FF2B5EF4-FFF2-40B4-BE49-F238E27FC236}">
                <a16:creationId xmlns:a16="http://schemas.microsoft.com/office/drawing/2014/main" xmlns="" id="{4D3BDE65-33F0-4802-80E1-2BE36236254A}"/>
              </a:ext>
            </a:extLst>
          </p:cNvPr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lowchart: Process 6">
            <a:extLst>
              <a:ext uri="{FF2B5EF4-FFF2-40B4-BE49-F238E27FC236}">
                <a16:creationId xmlns:a16="http://schemas.microsoft.com/office/drawing/2014/main" xmlns="" id="{2BCBFDBB-4DDF-4DEB-AC72-6C7A12B52E31}"/>
              </a:ext>
            </a:extLst>
          </p:cNvPr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xmlns="" id="{445ECFE6-A936-474A-8D6D-70105B460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33E06D9-E354-4BC7-82CB-C652730161F3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xmlns="" id="{76BE7582-59F5-46CC-88F6-B2D58AC86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xmlns="" id="{B2CB2ED1-BAA4-4B89-81E4-E9D0820F3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B4E802-81A1-4736-A2AA-ABCC253EFA9F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23684192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263770" y="138599"/>
            <a:ext cx="8625254" cy="1143000"/>
          </a:xfrm>
        </p:spPr>
        <p:txBody>
          <a:bodyPr anchor="b"/>
          <a:lstStyle/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63776" y="6484938"/>
            <a:ext cx="4036769" cy="37306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9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843468" y="6484938"/>
            <a:ext cx="4045561" cy="373062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9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304568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11">
            <a:extLst>
              <a:ext uri="{FF2B5EF4-FFF2-40B4-BE49-F238E27FC236}">
                <a16:creationId xmlns:a16="http://schemas.microsoft.com/office/drawing/2014/main" xmlns="" id="{72A58410-D5A9-4024-98D6-FC72E391BAF2}"/>
              </a:ext>
            </a:extLst>
          </p:cNvPr>
          <p:cNvSpPr/>
          <p:nvPr userDrawn="1"/>
        </p:nvSpPr>
        <p:spPr>
          <a:xfrm>
            <a:off x="0" y="6394450"/>
            <a:ext cx="7018338" cy="2714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 sz="1350">
              <a:solidFill>
                <a:prstClr val="white"/>
              </a:solidFill>
            </a:endParaRPr>
          </a:p>
        </p:txBody>
      </p:sp>
      <p:cxnSp>
        <p:nvCxnSpPr>
          <p:cNvPr id="5" name="Connettore 1 12">
            <a:extLst>
              <a:ext uri="{FF2B5EF4-FFF2-40B4-BE49-F238E27FC236}">
                <a16:creationId xmlns:a16="http://schemas.microsoft.com/office/drawing/2014/main" xmlns="" id="{EF356A96-828B-4A85-8B93-5776B9D4F1D6}"/>
              </a:ext>
            </a:extLst>
          </p:cNvPr>
          <p:cNvCxnSpPr/>
          <p:nvPr userDrawn="1"/>
        </p:nvCxnSpPr>
        <p:spPr>
          <a:xfrm>
            <a:off x="574675" y="874713"/>
            <a:ext cx="799465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6" name="Immagine 10">
            <a:extLst>
              <a:ext uri="{FF2B5EF4-FFF2-40B4-BE49-F238E27FC236}">
                <a16:creationId xmlns:a16="http://schemas.microsoft.com/office/drawing/2014/main" xmlns="" id="{E2E40293-C3F5-48D3-BEC6-C42EE573326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363" y="6423025"/>
            <a:ext cx="1079500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293094"/>
            <a:ext cx="8071126" cy="482825"/>
          </a:xfrm>
        </p:spPr>
        <p:txBody>
          <a:bodyPr anchor="b"/>
          <a:lstStyle>
            <a:lvl1pPr>
              <a:defRPr sz="1950"/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013556"/>
            <a:ext cx="8071126" cy="52495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Segnaposto piè di pagina 3">
            <a:extLst>
              <a:ext uri="{FF2B5EF4-FFF2-40B4-BE49-F238E27FC236}">
                <a16:creationId xmlns:a16="http://schemas.microsoft.com/office/drawing/2014/main" xmlns="" id="{19A4ECDF-EB89-405F-822F-AA4D052027D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268413" y="6415088"/>
            <a:ext cx="5749925" cy="225425"/>
          </a:xfrm>
        </p:spPr>
        <p:txBody>
          <a:bodyPr/>
          <a:lstStyle>
            <a:lvl1pPr>
              <a:defRPr lang="en-US" sz="675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r>
              <a:rPr lang="en-GB"/>
              <a:t>NOT for promotional use – CONFIDENTIAL - do not distribute </a:t>
            </a:r>
            <a:endParaRPr lang="en-GB" dirty="0"/>
          </a:p>
        </p:txBody>
      </p:sp>
      <p:sp>
        <p:nvSpPr>
          <p:cNvPr id="8" name="Segnaposto numero diapositiva 4">
            <a:extLst>
              <a:ext uri="{FF2B5EF4-FFF2-40B4-BE49-F238E27FC236}">
                <a16:creationId xmlns:a16="http://schemas.microsoft.com/office/drawing/2014/main" xmlns="" id="{BD229D95-1E82-451C-9A22-DBDCC106AE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B7D6BD88-C3B7-45B6-BDBE-A0DAE6FE0205}" type="slidenum">
              <a:rPr lang="it-IT" altLang="sr-Latn-RS"/>
              <a:pPr/>
              <a:t>‹#›</a:t>
            </a:fld>
            <a:endParaRPr lang="it-IT" altLang="sr-Latn-RS"/>
          </a:p>
        </p:txBody>
      </p:sp>
    </p:spTree>
    <p:extLst>
      <p:ext uri="{BB962C8B-B14F-4D97-AF65-F5344CB8AC3E}">
        <p14:creationId xmlns:p14="http://schemas.microsoft.com/office/powerpoint/2010/main" val="246376905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xmlns="" id="{DCCEF105-BEFB-4370-B770-86BB61534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C29A246-F753-452A-B6BE-CC78E78CC410}" type="datetimeFigureOut">
              <a:rPr lang="en-AU"/>
              <a:pPr>
                <a:defRPr/>
              </a:pPr>
              <a:t>8/09/2023</a:t>
            </a:fld>
            <a:endParaRPr lang="en-AU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xmlns="" id="{046A8342-D1D3-4C0D-9D0C-965742049A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fld id="{5989DFC6-69A8-44A9-B71A-BCD80F4EEB3C}" type="slidenum">
              <a:rPr lang="en-AU" altLang="sr-Latn-RS"/>
              <a:pPr/>
              <a:t>‹#›</a:t>
            </a:fld>
            <a:endParaRPr lang="en-AU" altLang="sr-Latn-R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xmlns="" id="{5A850C20-A7D7-4562-B0DC-625092617D4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697304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75E17AC-A717-45B6-B750-AC7443E8C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39E4AFF-1E66-47E1-8BDA-EE497F7BEB3C}" type="datetimeFigureOut">
              <a:rPr lang="en-AU"/>
              <a:pPr>
                <a:defRPr/>
              </a:pPr>
              <a:t>8/09/2023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B044941-E07A-4FE4-9E8C-4E98659A7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A4E93E1-1F9E-42D6-88C6-9D9E94798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fld id="{971724E5-7C42-455F-8240-2FC7D235B3FC}" type="slidenum">
              <a:rPr lang="en-AU" altLang="sr-Latn-RS"/>
              <a:pPr/>
              <a:t>‹#›</a:t>
            </a:fld>
            <a:endParaRPr lang="en-AU" altLang="sr-Latn-RS"/>
          </a:p>
        </p:txBody>
      </p:sp>
    </p:spTree>
    <p:extLst>
      <p:ext uri="{BB962C8B-B14F-4D97-AF65-F5344CB8AC3E}">
        <p14:creationId xmlns:p14="http://schemas.microsoft.com/office/powerpoint/2010/main" val="343441045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E1629F-1977-4649-87CC-6A1ACF243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C4DFC51-924B-4CC5-A552-BF9CC1E9D727}" type="datetimeFigureOut">
              <a:rPr lang="en-AU"/>
              <a:pPr>
                <a:defRPr/>
              </a:pPr>
              <a:t>8/09/2023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C7D9C2C-7E4C-4BAB-B5D5-FE4F78D30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E14435C-FC51-4250-8EB2-8C398E09E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fld id="{651A174A-7FED-48F1-8336-1B2ABCDEB14C}" type="slidenum">
              <a:rPr lang="en-AU" altLang="sr-Latn-RS"/>
              <a:pPr/>
              <a:t>‹#›</a:t>
            </a:fld>
            <a:endParaRPr lang="en-AU" altLang="sr-Latn-RS"/>
          </a:p>
        </p:txBody>
      </p:sp>
    </p:spTree>
    <p:extLst>
      <p:ext uri="{BB962C8B-B14F-4D97-AF65-F5344CB8AC3E}">
        <p14:creationId xmlns:p14="http://schemas.microsoft.com/office/powerpoint/2010/main" val="37270866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DB35E03-DD24-4339-BA63-366852FE7CC2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A8B3371-F92F-4E10-8B18-5349C01645BB}" type="datetimeFigureOut">
              <a:rPr lang="en-AU"/>
              <a:pPr>
                <a:defRPr/>
              </a:pPr>
              <a:t>8/09/2023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804AAD3-4066-433C-A3C0-620DCC079E0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E737ED7-B07C-46A6-9A62-352C2D5D52C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i="1"/>
            </a:lvl1pPr>
          </a:lstStyle>
          <a:p>
            <a:fld id="{10BFACFF-5354-443F-9BFE-487430D68401}" type="slidenum">
              <a:rPr lang="en-AU" altLang="sr-Latn-RS"/>
              <a:pPr/>
              <a:t>‹#›</a:t>
            </a:fld>
            <a:endParaRPr lang="en-AU" altLang="sr-Latn-RS"/>
          </a:p>
        </p:txBody>
      </p:sp>
    </p:spTree>
    <p:extLst>
      <p:ext uri="{BB962C8B-B14F-4D97-AF65-F5344CB8AC3E}">
        <p14:creationId xmlns:p14="http://schemas.microsoft.com/office/powerpoint/2010/main" val="380882793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DC2C8016-6A82-41F5-A654-C226A1C07BD9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8082F8B-56FF-4C91-9264-4586881E375C}" type="datetimeFigureOut">
              <a:rPr lang="en-AU"/>
              <a:pPr>
                <a:defRPr/>
              </a:pPr>
              <a:t>8/09/2023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0050BBC-50BD-4A5D-83AF-171FAEB39A3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1E99BC0-07CD-40DE-A475-E7FE1B9D26D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i="1"/>
            </a:lvl1pPr>
          </a:lstStyle>
          <a:p>
            <a:fld id="{220482E8-4554-4E8D-AD02-D8074768F479}" type="slidenum">
              <a:rPr lang="en-AU" altLang="sr-Latn-RS"/>
              <a:pPr/>
              <a:t>‹#›</a:t>
            </a:fld>
            <a:endParaRPr lang="en-AU" altLang="sr-Latn-RS"/>
          </a:p>
        </p:txBody>
      </p:sp>
    </p:spTree>
    <p:extLst>
      <p:ext uri="{BB962C8B-B14F-4D97-AF65-F5344CB8AC3E}">
        <p14:creationId xmlns:p14="http://schemas.microsoft.com/office/powerpoint/2010/main" val="11726514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E7604EEC-F468-49F6-857B-351CF013C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778594F-BC7B-46D9-B288-72F495E794E3}" type="datetimeFigureOut">
              <a:rPr lang="en-AU"/>
              <a:pPr>
                <a:defRPr/>
              </a:pPr>
              <a:t>8/09/2023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74DCEDA-851A-4C6F-A1CF-84DF23232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BBEEBA9-AF1F-42B5-83D0-30A2918D6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fld id="{0B78DE05-9017-4F10-AA75-D63D3A2BEA89}" type="slidenum">
              <a:rPr lang="en-AU" altLang="sr-Latn-RS"/>
              <a:pPr/>
              <a:t>‹#›</a:t>
            </a:fld>
            <a:endParaRPr lang="en-AU" altLang="sr-Latn-RS"/>
          </a:p>
        </p:txBody>
      </p:sp>
    </p:spTree>
    <p:extLst>
      <p:ext uri="{BB962C8B-B14F-4D97-AF65-F5344CB8AC3E}">
        <p14:creationId xmlns:p14="http://schemas.microsoft.com/office/powerpoint/2010/main" val="378484065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40765F8-178C-4B1C-9358-02D2E063E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B32C1F9-8923-49A1-9ECA-14F0F1B5EC98}" type="datetimeFigureOut">
              <a:rPr lang="en-AU"/>
              <a:pPr>
                <a:defRPr/>
              </a:pPr>
              <a:t>8/09/2023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B3157BC6-625D-4D4F-8D65-E122BD350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D17AE15-22DD-44F8-836C-22E9F29E9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fld id="{8965C2DE-BAE6-4D0F-A4D4-16DAE790651F}" type="slidenum">
              <a:rPr lang="en-AU" altLang="sr-Latn-RS"/>
              <a:pPr/>
              <a:t>‹#›</a:t>
            </a:fld>
            <a:endParaRPr lang="en-AU" altLang="sr-Latn-RS"/>
          </a:p>
        </p:txBody>
      </p:sp>
    </p:spTree>
    <p:extLst>
      <p:ext uri="{BB962C8B-B14F-4D97-AF65-F5344CB8AC3E}">
        <p14:creationId xmlns:p14="http://schemas.microsoft.com/office/powerpoint/2010/main" val="18182605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F866A34-4FEB-41D1-9BA0-070014E85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346349C-93C6-4CD1-9692-5024480ED1DC}" type="datetimeFigureOut">
              <a:rPr lang="en-AU"/>
              <a:pPr>
                <a:defRPr/>
              </a:pPr>
              <a:t>8/09/2023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CE7AB8E-8B50-49BD-B8AE-CD96A6693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DD94A8D-2881-401B-9C90-FDD3C71F9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fld id="{3DE63162-E14C-48F5-879A-1A3FBAF2255C}" type="slidenum">
              <a:rPr lang="en-AU" altLang="sr-Latn-RS"/>
              <a:pPr/>
              <a:t>‹#›</a:t>
            </a:fld>
            <a:endParaRPr lang="en-AU" altLang="sr-Latn-RS"/>
          </a:p>
        </p:txBody>
      </p:sp>
    </p:spTree>
    <p:extLst>
      <p:ext uri="{BB962C8B-B14F-4D97-AF65-F5344CB8AC3E}">
        <p14:creationId xmlns:p14="http://schemas.microsoft.com/office/powerpoint/2010/main" val="912780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8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77.xml"/><Relationship Id="rId16" Type="http://schemas.openxmlformats.org/officeDocument/2006/relationships/slideLayout" Target="../slideLayouts/slideLayout91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slideLayout" Target="../slideLayouts/slideLayout8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>
            <a:extLst>
              <a:ext uri="{FF2B5EF4-FFF2-40B4-BE49-F238E27FC236}">
                <a16:creationId xmlns:a16="http://schemas.microsoft.com/office/drawing/2014/main" xmlns="" id="{DFDEFAE5-A01A-4A3C-B62D-FABAF2CB122F}"/>
              </a:ext>
            </a:extLst>
          </p:cNvPr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85663812-B52F-4282-9494-F3A6185A572C}"/>
              </a:ext>
            </a:extLst>
          </p:cNvPr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Donut 10">
            <a:extLst>
              <a:ext uri="{FF2B5EF4-FFF2-40B4-BE49-F238E27FC236}">
                <a16:creationId xmlns:a16="http://schemas.microsoft.com/office/drawing/2014/main" xmlns="" id="{370EF9E4-B3D3-46BE-BCD2-8DB64DCDE2A8}"/>
              </a:ext>
            </a:extLst>
          </p:cNvPr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7065D5A1-E3C2-40F4-B4F8-F079DFCEE2F4}"/>
              </a:ext>
            </a:extLst>
          </p:cNvPr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itle Placeholder 4">
            <a:extLst>
              <a:ext uri="{FF2B5EF4-FFF2-40B4-BE49-F238E27FC236}">
                <a16:creationId xmlns:a16="http://schemas.microsoft.com/office/drawing/2014/main" xmlns="" id="{FF2968AA-627F-4273-B09A-E55E2B4B3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081" name="Text Placeholder 8">
            <a:extLst>
              <a:ext uri="{FF2B5EF4-FFF2-40B4-BE49-F238E27FC236}">
                <a16:creationId xmlns:a16="http://schemas.microsoft.com/office/drawing/2014/main" xmlns="" id="{211E7A21-8229-443F-A383-3DFD7940B80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/>
              <a:t>Click to edit Master text styles</a:t>
            </a:r>
          </a:p>
          <a:p>
            <a:pPr lvl="1"/>
            <a:r>
              <a:rPr lang="en-US" altLang="sr-Latn-RS"/>
              <a:t>Second level</a:t>
            </a:r>
          </a:p>
          <a:p>
            <a:pPr lvl="2"/>
            <a:r>
              <a:rPr lang="en-US" altLang="sr-Latn-RS"/>
              <a:t>Third level</a:t>
            </a:r>
          </a:p>
          <a:p>
            <a:pPr lvl="3"/>
            <a:r>
              <a:rPr lang="en-US" altLang="sr-Latn-RS"/>
              <a:t>Fourth level</a:t>
            </a:r>
          </a:p>
          <a:p>
            <a:pPr lvl="4"/>
            <a:r>
              <a:rPr lang="en-US" altLang="sr-Latn-RS"/>
              <a:t>Fifth level</a:t>
            </a:r>
          </a:p>
        </p:txBody>
      </p:sp>
      <p:sp>
        <p:nvSpPr>
          <p:cNvPr id="24" name="Date Placeholder 23">
            <a:extLst>
              <a:ext uri="{FF2B5EF4-FFF2-40B4-BE49-F238E27FC236}">
                <a16:creationId xmlns:a16="http://schemas.microsoft.com/office/drawing/2014/main" xmlns="" id="{7BA3CC64-17E6-46CD-A47B-FDC94AAA30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F3BC2485-D3FD-4091-8229-BD943C5DFD18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xmlns="" id="{41BC3801-5182-40E8-8BC5-E8BA07DDAA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xmlns="" id="{1E47997F-01F3-4F0B-8198-22D8993AAE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B5A788"/>
                </a:solidFill>
                <a:latin typeface="Gill Sans MT" panose="020B0502020104020203" pitchFamily="34" charset="0"/>
              </a:defRPr>
            </a:lvl1pPr>
          </a:lstStyle>
          <a:p>
            <a:fld id="{4BE82CE1-CC71-4E1B-8696-921AE27E2D3A}" type="slidenum">
              <a:rPr lang="en-US" altLang="sr-Latn-RS"/>
              <a:pPr/>
              <a:t>‹#›</a:t>
            </a:fld>
            <a:endParaRPr lang="en-US" altLang="sr-Latn-R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14FD8A83-4C0A-4663-8C2F-FB3CBE04A828}"/>
              </a:ext>
            </a:extLst>
          </p:cNvPr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01" r:id="rId2"/>
    <p:sldLayoutId id="2147483952" r:id="rId3"/>
    <p:sldLayoutId id="2147483902" r:id="rId4"/>
    <p:sldLayoutId id="2147483953" r:id="rId5"/>
    <p:sldLayoutId id="2147483903" r:id="rId6"/>
    <p:sldLayoutId id="2147483954" r:id="rId7"/>
    <p:sldLayoutId id="2147483955" r:id="rId8"/>
    <p:sldLayoutId id="2147483956" r:id="rId9"/>
    <p:sldLayoutId id="2147483904" r:id="rId10"/>
    <p:sldLayoutId id="2147483905" r:id="rId11"/>
    <p:sldLayoutId id="2147483959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50000">
              <a:srgbClr val="0A0AFF"/>
            </a:gs>
            <a:gs pos="100000">
              <a:srgbClr val="0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xmlns="" id="{D4684C18-06CA-4C9D-9FB0-9DE40B231A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6688" y="153988"/>
            <a:ext cx="8785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xmlns="" id="{F3F8195F-4AED-4FAC-B3D0-A9EBC5C8A1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44525" y="1827213"/>
            <a:ext cx="7827963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  <p:sldLayoutId id="2147483917" r:id="rId12"/>
    <p:sldLayoutId id="2147483918" r:id="rId13"/>
    <p:sldLayoutId id="2147483919" r:id="rId14"/>
    <p:sldLayoutId id="2147483920" r:id="rId15"/>
    <p:sldLayoutId id="2147483979" r:id="rId16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45000"/>
        </a:spcBef>
        <a:spcAft>
          <a:spcPct val="0"/>
        </a:spcAft>
        <a:buClr>
          <a:srgbClr val="FF6600"/>
        </a:buClr>
        <a:buSzPct val="145000"/>
        <a:buFont typeface="Wingdings" panose="05000000000000000000" pitchFamily="2" charset="2"/>
        <a:buChar char="w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 New Roman" panose="02020603050405020304" pitchFamily="18" charset="0"/>
        <a:buChar char="–"/>
        <a:defRPr sz="2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DA3D"/>
        </a:buClr>
        <a:buSzPct val="11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10000"/>
        </a:spcBef>
        <a:spcAft>
          <a:spcPct val="0"/>
        </a:spcAft>
        <a:buClr>
          <a:srgbClr val="FFFF00"/>
        </a:buClr>
        <a:buChar char="–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1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1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1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1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1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7C241738-79EF-499D-AC60-B00A5804A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1311275"/>
            <a:ext cx="8124825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>
            <a:extLst>
              <a:ext uri="{FF2B5EF4-FFF2-40B4-BE49-F238E27FC236}">
                <a16:creationId xmlns:a16="http://schemas.microsoft.com/office/drawing/2014/main" xmlns="" id="{00DC08E9-740B-4475-B6E1-088C2241D8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lum bright="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4325" y="1011238"/>
            <a:ext cx="896938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4">
            <a:extLst>
              <a:ext uri="{FF2B5EF4-FFF2-40B4-BE49-F238E27FC236}">
                <a16:creationId xmlns:a16="http://schemas.microsoft.com/office/drawing/2014/main" xmlns="" id="{38D787C8-7EC5-4370-A50A-CF593DFD38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85775" y="227013"/>
            <a:ext cx="8077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1F5A95A0-5E46-4E82-B42F-C6B9520A22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06413" y="1755775"/>
            <a:ext cx="79375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8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  <p:sldLayoutId id="2147483931" r:id="rId12"/>
    <p:sldLayoutId id="2147483932" r:id="rId13"/>
    <p:sldLayoutId id="2147483933" r:id="rId14"/>
    <p:sldLayoutId id="2147483934" r:id="rId15"/>
    <p:sldLayoutId id="2147483935" r:id="rId16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292100" indent="-292100" algn="l" rtl="0" eaLnBrk="0" fontAlgn="base" hangingPunct="0">
        <a:lnSpc>
          <a:spcPct val="95000"/>
        </a:lnSpc>
        <a:spcBef>
          <a:spcPct val="55000"/>
        </a:spcBef>
        <a:spcAft>
          <a:spcPct val="0"/>
        </a:spcAft>
        <a:buClr>
          <a:srgbClr val="D100B2"/>
        </a:buClr>
        <a:buSzPct val="130000"/>
        <a:buChar char="•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62000" indent="-279400" algn="l" rtl="0" eaLnBrk="0" fontAlgn="base" hangingPunct="0">
        <a:lnSpc>
          <a:spcPct val="95000"/>
        </a:lnSpc>
        <a:spcBef>
          <a:spcPct val="55000"/>
        </a:spcBef>
        <a:spcAft>
          <a:spcPct val="0"/>
        </a:spcAft>
        <a:buClr>
          <a:srgbClr val="D100B2"/>
        </a:buClr>
        <a:buSzPct val="120000"/>
        <a:buFont typeface="Times" panose="02020603050405020304" pitchFamily="18" charset="0"/>
        <a:buChar char="•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231900" indent="-279400" algn="l" rtl="0" eaLnBrk="0" fontAlgn="base" hangingPunct="0">
        <a:lnSpc>
          <a:spcPct val="95000"/>
        </a:lnSpc>
        <a:spcBef>
          <a:spcPct val="55000"/>
        </a:spcBef>
        <a:spcAft>
          <a:spcPct val="0"/>
        </a:spcAft>
        <a:buClr>
          <a:srgbClr val="D100B2"/>
        </a:buClr>
        <a:buSzPct val="120000"/>
        <a:buFont typeface="Times" panose="02020603050405020304" pitchFamily="18" charset="0"/>
        <a:buChar char="•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701800" indent="-279400" algn="l" rtl="0" eaLnBrk="0" fontAlgn="base" hangingPunct="0">
        <a:lnSpc>
          <a:spcPct val="95000"/>
        </a:lnSpc>
        <a:spcBef>
          <a:spcPct val="55000"/>
        </a:spcBef>
        <a:spcAft>
          <a:spcPct val="0"/>
        </a:spcAft>
        <a:buClr>
          <a:srgbClr val="D100B2"/>
        </a:buClr>
        <a:buSzPct val="120000"/>
        <a:buFont typeface="Times" panose="02020603050405020304" pitchFamily="18" charset="0"/>
        <a:buChar char="•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171700" indent="-279400" algn="l" rtl="0" eaLnBrk="0" fontAlgn="base" hangingPunct="0">
        <a:lnSpc>
          <a:spcPct val="95000"/>
        </a:lnSpc>
        <a:spcBef>
          <a:spcPct val="55000"/>
        </a:spcBef>
        <a:spcAft>
          <a:spcPct val="0"/>
        </a:spcAft>
        <a:buClr>
          <a:srgbClr val="D100B2"/>
        </a:buClr>
        <a:buSzPct val="120000"/>
        <a:buFont typeface="Times" panose="02020603050405020304" pitchFamily="18" charset="0"/>
        <a:buChar char="•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628900" indent="-279400" algn="l" rtl="0" fontAlgn="base">
        <a:lnSpc>
          <a:spcPct val="95000"/>
        </a:lnSpc>
        <a:spcBef>
          <a:spcPct val="55000"/>
        </a:spcBef>
        <a:spcAft>
          <a:spcPct val="0"/>
        </a:spcAft>
        <a:buClr>
          <a:srgbClr val="D100B2"/>
        </a:buClr>
        <a:buSzPct val="120000"/>
        <a:buFont typeface="Times" pitchFamily="18" charset="0"/>
        <a:buChar char="•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086100" indent="-279400" algn="l" rtl="0" fontAlgn="base">
        <a:lnSpc>
          <a:spcPct val="95000"/>
        </a:lnSpc>
        <a:spcBef>
          <a:spcPct val="55000"/>
        </a:spcBef>
        <a:spcAft>
          <a:spcPct val="0"/>
        </a:spcAft>
        <a:buClr>
          <a:srgbClr val="D100B2"/>
        </a:buClr>
        <a:buSzPct val="120000"/>
        <a:buFont typeface="Times" pitchFamily="18" charset="0"/>
        <a:buChar char="•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543300" indent="-279400" algn="l" rtl="0" fontAlgn="base">
        <a:lnSpc>
          <a:spcPct val="95000"/>
        </a:lnSpc>
        <a:spcBef>
          <a:spcPct val="55000"/>
        </a:spcBef>
        <a:spcAft>
          <a:spcPct val="0"/>
        </a:spcAft>
        <a:buClr>
          <a:srgbClr val="D100B2"/>
        </a:buClr>
        <a:buSzPct val="120000"/>
        <a:buFont typeface="Times" pitchFamily="18" charset="0"/>
        <a:buChar char="•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000500" indent="-279400" algn="l" rtl="0" fontAlgn="base">
        <a:lnSpc>
          <a:spcPct val="95000"/>
        </a:lnSpc>
        <a:spcBef>
          <a:spcPct val="55000"/>
        </a:spcBef>
        <a:spcAft>
          <a:spcPct val="0"/>
        </a:spcAft>
        <a:buClr>
          <a:srgbClr val="D100B2"/>
        </a:buClr>
        <a:buSzPct val="120000"/>
        <a:buFont typeface="Times" pitchFamily="18" charset="0"/>
        <a:buChar char="•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50000">
              <a:srgbClr val="0A0AFF"/>
            </a:gs>
            <a:gs pos="100000">
              <a:srgbClr val="0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xmlns="" id="{72E2D64F-7BCF-4C1C-9840-769D794736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6688" y="153988"/>
            <a:ext cx="8785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xmlns="" id="{BB3E2AB4-4B65-42CC-BAD3-945495235A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44525" y="1827213"/>
            <a:ext cx="7827963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  <p:sldLayoutId id="2147483947" r:id="rId12"/>
    <p:sldLayoutId id="2147483948" r:id="rId13"/>
    <p:sldLayoutId id="2147483949" r:id="rId14"/>
    <p:sldLayoutId id="2147483950" r:id="rId15"/>
    <p:sldLayoutId id="2147483981" r:id="rId16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45000"/>
        </a:spcBef>
        <a:spcAft>
          <a:spcPct val="0"/>
        </a:spcAft>
        <a:buClr>
          <a:srgbClr val="FF6600"/>
        </a:buClr>
        <a:buSzPct val="145000"/>
        <a:buFont typeface="Wingdings" panose="05000000000000000000" pitchFamily="2" charset="2"/>
        <a:buChar char="w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 New Roman" panose="02020603050405020304" pitchFamily="18" charset="0"/>
        <a:buChar char="–"/>
        <a:defRPr sz="2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DA3D"/>
        </a:buClr>
        <a:buSzPct val="11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10000"/>
        </a:spcBef>
        <a:spcAft>
          <a:spcPct val="0"/>
        </a:spcAft>
        <a:buClr>
          <a:srgbClr val="FFFF00"/>
        </a:buClr>
        <a:buChar char="–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1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1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1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1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1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 userDrawn="1"/>
        </p:nvCxnSpPr>
        <p:spPr>
          <a:xfrm>
            <a:off x="274116" y="6409679"/>
            <a:ext cx="8546375" cy="0"/>
          </a:xfrm>
          <a:prstGeom prst="line">
            <a:avLst/>
          </a:prstGeom>
          <a:ln w="6350">
            <a:solidFill>
              <a:srgbClr val="0045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0299" y="177553"/>
            <a:ext cx="8530190" cy="928800"/>
          </a:xfrm>
          <a:prstGeom prst="rect">
            <a:avLst/>
          </a:prstGeom>
        </p:spPr>
        <p:txBody>
          <a:bodyPr lIns="90000" tIns="46800" rIns="90000" bIns="46800" anchor="b" anchorCtr="0">
            <a:noAutofit/>
          </a:bodyPr>
          <a:lstStyle/>
          <a:p>
            <a:pPr marL="0" lvl="0"/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299" y="1239943"/>
            <a:ext cx="8530190" cy="4752000"/>
          </a:xfrm>
          <a:prstGeom prst="rect">
            <a:avLst/>
          </a:prstGeom>
        </p:spPr>
        <p:txBody>
          <a:bodyPr lIns="90000" tIns="46800" rIns="90000" bIns="46800">
            <a:noAutofit/>
          </a:bodyPr>
          <a:lstStyle/>
          <a:p>
            <a:pPr marL="266700" lvl="0" indent="-266700">
              <a:lnSpc>
                <a:spcPct val="100000"/>
              </a:lnSpc>
              <a:spcBef>
                <a:spcPts val="600"/>
              </a:spcBef>
              <a:buClr>
                <a:srgbClr val="004587"/>
              </a:buClr>
            </a:pPr>
            <a:r>
              <a:rPr lang="en-US" dirty="0"/>
              <a:t>Click to edit Master text styles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rgbClr val="004587"/>
              </a:buClr>
            </a:pPr>
            <a:r>
              <a:rPr lang="en-US" dirty="0"/>
              <a:t>Second level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buClr>
                <a:srgbClr val="5BBBD5"/>
              </a:buClr>
            </a:pPr>
            <a:r>
              <a:rPr lang="en-US" dirty="0"/>
              <a:t>Third level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buClr>
                <a:srgbClr val="5BBBD5"/>
              </a:buClr>
            </a:pPr>
            <a:r>
              <a:rPr lang="en-US" dirty="0"/>
              <a:t>Fourth level</a:t>
            </a:r>
          </a:p>
          <a:p>
            <a:pPr lvl="4">
              <a:lnSpc>
                <a:spcPct val="100000"/>
              </a:lnSpc>
              <a:spcBef>
                <a:spcPts val="600"/>
              </a:spcBef>
              <a:buClr>
                <a:srgbClr val="5BBBD5"/>
              </a:buClr>
            </a:pPr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52982" y="6453769"/>
            <a:ext cx="467509" cy="144000"/>
          </a:xfrm>
          <a:prstGeom prst="rect">
            <a:avLst/>
          </a:prstGeom>
        </p:spPr>
        <p:txBody>
          <a:bodyPr vert="horz" lIns="90000" tIns="0" rIns="0" bIns="0" rtlCol="0" anchor="t" anchorCtr="0"/>
          <a:lstStyle>
            <a:lvl1pPr algn="r">
              <a:defRPr lang="en-GB" sz="700" cap="all" baseline="0" smtClean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fld id="{CF70DEBA-9913-47B2-9940-AEF00654043E}" type="slidenum">
              <a:rPr lang="sr-Latn-RS" smtClean="0">
                <a:solidFill>
                  <a:srgbClr val="58646E"/>
                </a:solidFill>
              </a:rPr>
              <a:pPr>
                <a:lnSpc>
                  <a:spcPct val="90000"/>
                </a:lnSpc>
                <a:spcBef>
                  <a:spcPts val="1000"/>
                </a:spcBef>
              </a:pPr>
              <a:t>‹#›</a:t>
            </a:fld>
            <a:endParaRPr lang="sr-Latn-RS" dirty="0">
              <a:solidFill>
                <a:srgbClr val="5864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14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  <p:sldLayoutId id="2147483995" r:id="rId13"/>
    <p:sldLayoutId id="2147483996" r:id="rId14"/>
    <p:sldLayoutId id="2147483997" r:id="rId15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2400" b="1" kern="1200" dirty="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 smtClean="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400" kern="1200" dirty="0" smtClean="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200" kern="1200" dirty="0" smtClean="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200" kern="1200" dirty="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0">
          <p15:clr>
            <a:srgbClr val="F26B43"/>
          </p15:clr>
        </p15:guide>
        <p15:guide id="2" pos="226">
          <p15:clr>
            <a:srgbClr val="F26B43"/>
          </p15:clr>
        </p15:guide>
        <p15:guide id="3" pos="288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>
            <a:extLst>
              <a:ext uri="{FF2B5EF4-FFF2-40B4-BE49-F238E27FC236}">
                <a16:creationId xmlns:a16="http://schemas.microsoft.com/office/drawing/2014/main" xmlns="" id="{01BF6FC5-DD36-4814-8D9C-2975CD999E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E1454B6-9C4D-4A9A-A382-1F7487A1A2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DA17440-B72C-46BF-ACC9-51919B797C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E74FF8D-AE54-47B7-B93A-9C9DC733FF00}" type="datetimeFigureOut">
              <a:rPr lang="en-US"/>
              <a:pPr>
                <a:defRPr/>
              </a:pPr>
              <a:t>9/8/2023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8ADDB9D-360B-4B33-B17D-53A489AA51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2CE5E4F-2BDD-4B37-9B29-EF4287345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A5DD6C17-B532-4F6D-ABF1-D4AC174DFA3D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717072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  <p:sldLayoutId id="2147484005" r:id="rId7"/>
    <p:sldLayoutId id="2147484006" r:id="rId8"/>
    <p:sldLayoutId id="2147484007" r:id="rId9"/>
    <p:sldLayoutId id="2147484008" r:id="rId10"/>
    <p:sldLayoutId id="2147484009" r:id="rId11"/>
    <p:sldLayoutId id="2147484010" r:id="rId12"/>
    <p:sldLayoutId id="2147484011" r:id="rId13"/>
    <p:sldLayoutId id="2147484012" r:id="rId14"/>
    <p:sldLayoutId id="2147484013" r:id="rId15"/>
    <p:sldLayoutId id="2147484014" r:id="rId16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32B32"/>
            </a:gs>
            <a:gs pos="64999">
              <a:srgbClr val="273037"/>
            </a:gs>
            <a:gs pos="100000">
              <a:srgbClr val="606B7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497FD3EE-7461-4066-B154-1CC31A0E1EDE}"/>
              </a:ext>
            </a:extLst>
          </p:cNvPr>
          <p:cNvSpPr/>
          <p:nvPr/>
        </p:nvSpPr>
        <p:spPr>
          <a:xfrm>
            <a:off x="8435975" y="573088"/>
            <a:ext cx="85725" cy="573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087D5D13-AEA7-4BF6-AF28-9279CFEF3CCE}"/>
              </a:ext>
            </a:extLst>
          </p:cNvPr>
          <p:cNvSpPr/>
          <p:nvPr/>
        </p:nvSpPr>
        <p:spPr>
          <a:xfrm>
            <a:off x="8569325" y="573088"/>
            <a:ext cx="576263" cy="573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10244" name="Title Placeholder 1">
            <a:extLst>
              <a:ext uri="{FF2B5EF4-FFF2-40B4-BE49-F238E27FC236}">
                <a16:creationId xmlns:a16="http://schemas.microsoft.com/office/drawing/2014/main" xmlns="" id="{F545D066-79A9-44F5-BA56-9822F8871F6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914400" y="1544638"/>
            <a:ext cx="7315200" cy="115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/>
              <a:t>Click to edit Master title style</a:t>
            </a:r>
          </a:p>
        </p:txBody>
      </p:sp>
      <p:sp>
        <p:nvSpPr>
          <p:cNvPr id="10245" name="Text Placeholder 2">
            <a:extLst>
              <a:ext uri="{FF2B5EF4-FFF2-40B4-BE49-F238E27FC236}">
                <a16:creationId xmlns:a16="http://schemas.microsoft.com/office/drawing/2014/main" xmlns="" id="{01062A70-328D-404D-B33B-F9B8F2774B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914400" y="2770188"/>
            <a:ext cx="7315200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/>
              <a:t>Click to edit Master text styles</a:t>
            </a:r>
          </a:p>
          <a:p>
            <a:pPr lvl="1"/>
            <a:r>
              <a:rPr lang="en-US" altLang="sr-Latn-RS"/>
              <a:t>Second level</a:t>
            </a:r>
          </a:p>
          <a:p>
            <a:pPr lvl="2"/>
            <a:r>
              <a:rPr lang="en-US" altLang="sr-Latn-RS"/>
              <a:t>Third level</a:t>
            </a:r>
          </a:p>
          <a:p>
            <a:pPr lvl="3"/>
            <a:r>
              <a:rPr lang="en-US" altLang="sr-Latn-RS"/>
              <a:t>Fourth level</a:t>
            </a:r>
          </a:p>
          <a:p>
            <a:pPr lvl="4"/>
            <a:r>
              <a:rPr lang="en-US" altLang="sr-Latn-R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2D5F8D0-1968-46B0-AC20-A82DBC0F13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7100" y="549275"/>
            <a:ext cx="1189038" cy="2968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i="0">
                <a:solidFill>
                  <a:prstClr val="white">
                    <a:alpha val="50000"/>
                  </a:prstClr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fld id="{2C80B027-1E88-482D-A6AA-BF61766FE8FF}" type="datetimeFigureOut">
              <a:rPr lang="en-AU"/>
              <a:pPr>
                <a:defRPr/>
              </a:pPr>
              <a:t>8/09/2023</a:t>
            </a:fld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265A34-D280-423E-A799-43535226CE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15200" y="549275"/>
            <a:ext cx="939800" cy="3016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i="0">
                <a:solidFill>
                  <a:srgbClr val="FFFFFF"/>
                </a:solidFill>
              </a:defRPr>
            </a:lvl1pPr>
          </a:lstStyle>
          <a:p>
            <a:fld id="{BB80D4F0-E670-49F7-9EA2-EFC4C3832D61}" type="slidenum">
              <a:rPr lang="en-AU" altLang="sr-Latn-RS"/>
              <a:pPr/>
              <a:t>‹#›</a:t>
            </a:fld>
            <a:endParaRPr lang="en-AU" altLang="sr-Latn-R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3CCF5A7-D989-4469-9E9A-8EBF833078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08688" y="855663"/>
            <a:ext cx="2246312" cy="301625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 i="0">
                <a:solidFill>
                  <a:prstClr val="white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72126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  <p:sldLayoutId id="2147484024" r:id="rId9"/>
    <p:sldLayoutId id="2147484025" r:id="rId10"/>
    <p:sldLayoutId id="214748402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165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3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15.xml"/><Relationship Id="rId4" Type="http://schemas.openxmlformats.org/officeDocument/2006/relationships/image" Target="../media/image30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16.xml"/><Relationship Id="rId4" Type="http://schemas.openxmlformats.org/officeDocument/2006/relationships/image" Target="../media/image3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17.xml"/><Relationship Id="rId4" Type="http://schemas.openxmlformats.org/officeDocument/2006/relationships/image" Target="../media/image34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kg.ac.rs/pict/logo.jpg">
            <a:extLst>
              <a:ext uri="{FF2B5EF4-FFF2-40B4-BE49-F238E27FC236}">
                <a16:creationId xmlns:a16="http://schemas.microsoft.com/office/drawing/2014/main" xmlns="" id="{67999A80-FA6D-4E03-9CE7-23878E89E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6479"/>
            <a:ext cx="1656779" cy="1841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xmlns="" id="{42B8D153-6FC3-4BD0-AAE9-B69DBB42E68A}"/>
              </a:ext>
            </a:extLst>
          </p:cNvPr>
          <p:cNvSpPr/>
          <p:nvPr/>
        </p:nvSpPr>
        <p:spPr>
          <a:xfrm>
            <a:off x="1692275" y="549275"/>
            <a:ext cx="6767513" cy="1295400"/>
          </a:xfrm>
          <a:prstGeom prst="roundRect">
            <a:avLst/>
          </a:prstGeom>
          <a:solidFill>
            <a:schemeClr val="bg2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940" name="Subtitle 2">
            <a:extLst>
              <a:ext uri="{FF2B5EF4-FFF2-40B4-BE49-F238E27FC236}">
                <a16:creationId xmlns:a16="http://schemas.microsoft.com/office/drawing/2014/main" xmlns="" id="{8A977C28-AA2E-47D9-A332-E325BBA57260}"/>
              </a:ext>
            </a:extLst>
          </p:cNvPr>
          <p:cNvSpPr txBox="1">
            <a:spLocks/>
          </p:cNvSpPr>
          <p:nvPr/>
        </p:nvSpPr>
        <p:spPr bwMode="auto">
          <a:xfrm>
            <a:off x="1692275" y="327025"/>
            <a:ext cx="7056438" cy="17399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" altLang="sr-Latn-RS" sz="2000" b="1" dirty="0" smtClean="0"/>
              <a:t>University </a:t>
            </a:r>
            <a:r>
              <a:rPr lang="en" altLang="sr-Latn-RS" sz="2000" b="1" dirty="0"/>
              <a:t>in Kragujevac</a:t>
            </a:r>
            <a:endParaRPr lang="en-US" altLang="sr-Latn-RS" sz="2000" b="1" dirty="0"/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sr-Latn-RS" altLang="sr-Latn-RS" sz="2000" b="1" dirty="0" smtClean="0"/>
              <a:t>Faculty of Medical Sciences</a:t>
            </a: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sr-Cyrl-CS" altLang="sr-Latn-RS" sz="2000" b="1" dirty="0"/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" altLang="sr-Latn-RS" sz="2000" b="1" dirty="0"/>
              <a:t>Internal </a:t>
            </a:r>
            <a:r>
              <a:rPr lang="en" altLang="sr-Latn-RS" sz="2000" b="1" dirty="0" smtClean="0"/>
              <a:t>medicine</a:t>
            </a:r>
            <a:endParaRPr lang="en-US" altLang="sr-Latn-RS" sz="2000" b="1" dirty="0"/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sr-Latn-RS" dirty="0">
              <a:latin typeface="Gill Sans MT" panose="020B0502020104020203" pitchFamily="34" charset="0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417AA63C-A493-4E66-BABE-9C54FA42664B}"/>
              </a:ext>
            </a:extLst>
          </p:cNvPr>
          <p:cNvSpPr/>
          <p:nvPr/>
        </p:nvSpPr>
        <p:spPr>
          <a:xfrm>
            <a:off x="1187624" y="3717032"/>
            <a:ext cx="7561089" cy="216024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Chronic obstructive pulmonary </a:t>
            </a:r>
            <a:r>
              <a:rPr lang="en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disease</a:t>
            </a:r>
            <a:r>
              <a:rPr lang="sr-Latn-RS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sz="36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COPD - 2</a:t>
            </a:r>
            <a:endParaRPr lang="sr-Latn-RS" sz="3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R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Treatment, exacerbations</a:t>
            </a:r>
            <a:endParaRPr lang="sr-Latn-RS" sz="3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</a:t>
            </a:r>
            <a:r>
              <a:rPr lang="sr-Latn-R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t. </a:t>
            </a:r>
            <a:r>
              <a:rPr lang="sr-Latn-R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</a:t>
            </a:r>
            <a:r>
              <a:rPr lang="en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Vojislav Ćupurdija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78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09"/>
    </mc:Choice>
    <mc:Fallback xmlns="">
      <p:transition spd="slow" advTm="43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>
            <a:extLst>
              <a:ext uri="{FF2B5EF4-FFF2-40B4-BE49-F238E27FC236}">
                <a16:creationId xmlns:a16="http://schemas.microsoft.com/office/drawing/2014/main" xmlns="" id="{2736E356-8F50-4767-BA39-D4AACF2BC2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400" b="1" i="1" dirty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Long acting </a:t>
            </a:r>
            <a:r>
              <a:rPr lang="en" sz="4400" b="1" i="1" dirty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  <a:sym typeface="Symbol" pitchFamily="18" charset="2"/>
              </a:rPr>
              <a:t> </a:t>
            </a:r>
            <a:r>
              <a:rPr lang="en" sz="4400" b="1" i="1" baseline="-25000" dirty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2 </a:t>
            </a:r>
            <a:r>
              <a:rPr lang="en" sz="44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– agonists</a:t>
            </a:r>
            <a:r>
              <a:rPr lang="sr-Latn-RS" sz="44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sr-Latn-RS" sz="44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sr-Latn-RS" sz="44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LABA</a:t>
            </a:r>
            <a:endParaRPr lang="en-GB" sz="4400" b="1" i="1" dirty="0">
              <a:solidFill>
                <a:schemeClr val="tx2">
                  <a:satMod val="13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3059" name="Rectangle 3">
            <a:extLst>
              <a:ext uri="{FF2B5EF4-FFF2-40B4-BE49-F238E27FC236}">
                <a16:creationId xmlns:a16="http://schemas.microsoft.com/office/drawing/2014/main" xmlns="" id="{61BE3CC1-213E-41B7-87D2-F88DD0883E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31913" y="1619250"/>
            <a:ext cx="7556500" cy="491331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427038" indent="-427038" defTabSz="2244725" eaLnBrk="1" hangingPunct="1">
              <a:spcAft>
                <a:spcPct val="20000"/>
              </a:spcAft>
            </a:pPr>
            <a:r>
              <a:rPr lang="en" altLang="sr-Latn-R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Salmeterol, formoterol, </a:t>
            </a:r>
            <a:r>
              <a:rPr lang="en" altLang="sr-Latn-R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indacaterol</a:t>
            </a:r>
            <a:endParaRPr lang="en-GB" altLang="sr-Latn-RS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33450" lvl="1" indent="-363538" defTabSz="2244725" eaLnBrk="1" hangingPunct="1">
              <a:spcAft>
                <a:spcPct val="20000"/>
              </a:spcAft>
            </a:pP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Alongside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SABA,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they work across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 </a:t>
            </a:r>
            <a:r>
              <a:rPr lang="en" altLang="sr-Latn-RS" sz="20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- receptors</a:t>
            </a:r>
            <a:endParaRPr lang="en-GB" altLang="sr-Latn-R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33450" lvl="1" indent="-363538" defTabSz="2244725" eaLnBrk="1" hangingPunct="1">
              <a:spcAft>
                <a:spcPct val="20000"/>
              </a:spcAft>
            </a:pP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They h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ave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extended effect lasting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hours or more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without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the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loss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of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efficiency during night</a:t>
            </a:r>
            <a:endParaRPr lang="en-GB" altLang="sr-Latn-RS" sz="2000" i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33450" lvl="1" indent="-363538" defTabSz="2244725" eaLnBrk="1" hangingPunct="1">
              <a:spcAft>
                <a:spcPct val="20000"/>
              </a:spcAft>
            </a:pPr>
            <a:r>
              <a:rPr lang="sr-Latn-RS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hey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are not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use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fo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rapid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reduction of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acute symptoms</a:t>
            </a:r>
            <a:endParaRPr lang="en-GB" altLang="sr-Latn-R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33450" lvl="1" indent="-363538" defTabSz="2244725" eaLnBrk="1" hangingPunct="1">
              <a:spcAft>
                <a:spcPct val="20000"/>
              </a:spcAft>
            </a:pP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Regular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LABA improves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pulmonary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function,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reduce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symptoms,</a:t>
            </a:r>
            <a:r>
              <a:rPr lang="en" altLang="sr-Latn-RS" sz="2000" i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improves overall h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ealth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condition and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reduc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exacerbation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GB" altLang="sr-Latn-R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27038" indent="-427038" defTabSz="2244725" eaLnBrk="1" hangingPunct="1">
              <a:spcAft>
                <a:spcPct val="20000"/>
              </a:spcAft>
            </a:pPr>
            <a:r>
              <a:rPr lang="sr-Latn-RS" altLang="sr-Latn-RS" sz="28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Adverse effects</a:t>
            </a:r>
            <a:r>
              <a:rPr lang="en" altLang="sr-Latn-RS" sz="28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same 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800" i="1" dirty="0">
                <a:latin typeface="Arial" panose="020B0604020202020204" pitchFamily="34" charset="0"/>
                <a:cs typeface="Arial" panose="020B0604020202020204" pitchFamily="34" charset="0"/>
              </a:rPr>
              <a:t>SABA</a:t>
            </a:r>
            <a:endParaRPr lang="en-GB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47999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>
            <a:extLst>
              <a:ext uri="{FF2B5EF4-FFF2-40B4-BE49-F238E27FC236}">
                <a16:creationId xmlns:a16="http://schemas.microsoft.com/office/drawing/2014/main" xmlns="" id="{8EFC50F3-2791-475E-8A7F-DA0CDCED0C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0113" y="274638"/>
            <a:ext cx="8034337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b="1" i="1" dirty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Short acting </a:t>
            </a:r>
            <a:r>
              <a:rPr lang="en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anticholinergics</a:t>
            </a:r>
            <a:r>
              <a:rPr lang="sr-Latn-RS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r-Latn-RS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Latn-RS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SAMA</a:t>
            </a:r>
            <a:endParaRPr lang="en-GB" b="1" i="1" dirty="0">
              <a:solidFill>
                <a:schemeClr val="tx2">
                  <a:satMod val="13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5107" name="Rectangle 3">
            <a:extLst>
              <a:ext uri="{FF2B5EF4-FFF2-40B4-BE49-F238E27FC236}">
                <a16:creationId xmlns:a16="http://schemas.microsoft.com/office/drawing/2014/main" xmlns="" id="{BD51DE5C-9FEE-4E0A-AEE8-9200637DA0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47813" y="1971675"/>
            <a:ext cx="7159625" cy="2177405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284163" indent="-284163" defTabSz="796925" eaLnBrk="1" hangingPunct="1">
              <a:spcAft>
                <a:spcPct val="20000"/>
              </a:spcAft>
            </a:pPr>
            <a:r>
              <a:rPr lang="en" altLang="sr-Latn-RS" sz="2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Ipratropium</a:t>
            </a:r>
            <a:r>
              <a:rPr lang="en" altLang="sr-Latn-RS" sz="26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bromide</a:t>
            </a:r>
            <a:endParaRPr lang="en-GB" altLang="sr-Latn-RS" sz="2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4163" indent="-284163" defTabSz="796925" eaLnBrk="1" hangingPunct="1"/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cause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blockage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of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cholinergic 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receptors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and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through that mechanism they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prevent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the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occurrence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of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bronchoconstriction</a:t>
            </a:r>
            <a:endParaRPr lang="sr-Latn-CS" altLang="sr-Latn-RS" sz="2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4163" indent="-284163" defTabSz="796925" eaLnBrk="1" hangingPunct="1"/>
            <a:endParaRPr lang="en-GB" altLang="sr-Latn-RS" sz="2600" i="1" dirty="0"/>
          </a:p>
        </p:txBody>
      </p:sp>
      <p:sp>
        <p:nvSpPr>
          <p:cNvPr id="112644" name="Text Box 4">
            <a:extLst>
              <a:ext uri="{FF2B5EF4-FFF2-40B4-BE49-F238E27FC236}">
                <a16:creationId xmlns:a16="http://schemas.microsoft.com/office/drawing/2014/main" xmlns="" id="{10EA27C2-E5ED-4A7D-9DD0-4CBBD4FF4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6663" y="2476500"/>
            <a:ext cx="4191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5000"/>
              </a:lnSpc>
              <a:spcBef>
                <a:spcPct val="8500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l"/>
            </a:pPr>
            <a:endParaRPr lang="fr-FR" altLang="sr-Latn-RS" sz="2000">
              <a:latin typeface="Gill Sans MT" panose="020B0502020104020203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13613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>
            <a:extLst>
              <a:ext uri="{FF2B5EF4-FFF2-40B4-BE49-F238E27FC236}">
                <a16:creationId xmlns:a16="http://schemas.microsoft.com/office/drawing/2014/main" xmlns="" id="{645F0901-C2DC-4FB8-A052-290E8284C8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187624" y="332656"/>
            <a:ext cx="7327900" cy="144016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altLang="sr-Latn-RS" sz="4400" b="1" i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Ipratropi</a:t>
            </a:r>
            <a:r>
              <a:rPr lang="sr-Latn-RS" altLang="sr-Latn-RS" sz="4400" b="1" i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um</a:t>
            </a:r>
            <a:r>
              <a:rPr lang="en" altLang="sr-Latn-RS" sz="4400" b="1" i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4400" b="1" i="1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bromide</a:t>
            </a:r>
            <a:r>
              <a:rPr lang="en-US" altLang="sr-Latn-RS" sz="4400" b="1" i="1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sr-Latn-RS" sz="4400" b="1" i="1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" altLang="sr-Latn-RS" sz="4400" b="1" i="1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113667" name="Rectangle 3">
            <a:extLst>
              <a:ext uri="{FF2B5EF4-FFF2-40B4-BE49-F238E27FC236}">
                <a16:creationId xmlns:a16="http://schemas.microsoft.com/office/drawing/2014/main" xmlns="" id="{8ECC3EA3-6006-4D7A-9135-140122C240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87624" y="2132856"/>
            <a:ext cx="7128792" cy="243324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 onset of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action after 10-15 min</a:t>
            </a:r>
            <a:endParaRPr lang="sr-Latn-CS" altLang="sr-Latn-RS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Maximum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effect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30-60 </a:t>
            </a:r>
            <a:r>
              <a:rPr lang="en" altLang="sr-Latn-RS" sz="24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min</a:t>
            </a:r>
            <a:endParaRPr lang="sr-Latn-CS" altLang="sr-Latn-RS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Duration 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effect 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4-6 hours</a:t>
            </a:r>
            <a:endParaRPr lang="sr-Latn-CS" altLang="sr-Latn-RS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appl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ied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via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inhalation</a:t>
            </a:r>
            <a:endParaRPr lang="sr-Latn-CS" altLang="sr-Latn-RS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cause reduction of mucus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hypersecretio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sr-Latn-CS" altLang="sr-Latn-RS" sz="2400" i="1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endParaRPr lang="hr-HR" altLang="sr-Latn-RS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r-Latn-CS" altLang="sr-Latn-RS" sz="2400" i="1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eaLnBrk="1" hangingPunct="1">
              <a:lnSpc>
                <a:spcPct val="90000"/>
              </a:lnSpc>
            </a:pPr>
            <a:endParaRPr lang="sr-Latn-CS" altLang="sr-Latn-RS" sz="2400" i="1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r-Latn-CS" altLang="sr-Latn-RS" sz="2400" i="1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499"/>
    </mc:Choice>
    <mc:Fallback xmlns="">
      <p:transition spd="slow" advTm="15499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>
            <a:extLst>
              <a:ext uri="{FF2B5EF4-FFF2-40B4-BE49-F238E27FC236}">
                <a16:creationId xmlns:a16="http://schemas.microsoft.com/office/drawing/2014/main" xmlns="" id="{12C7CF0F-9E35-4526-AC2F-C2647F3F4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1966913"/>
            <a:ext cx="897255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CD20E2E-B0FF-48F4-8119-DB251350B171}"/>
              </a:ext>
            </a:extLst>
          </p:cNvPr>
          <p:cNvSpPr txBox="1"/>
          <p:nvPr/>
        </p:nvSpPr>
        <p:spPr>
          <a:xfrm>
            <a:off x="312196" y="5406316"/>
            <a:ext cx="8746093" cy="446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defRPr/>
            </a:pPr>
            <a:r>
              <a:rPr lang="en" sz="3600" b="1" i="1" dirty="0" smtClean="0">
                <a:solidFill>
                  <a:srgbClr val="C00000"/>
                </a:solidFill>
                <a:effectLst>
                  <a:reflection stA="26000" endPos="75000" dist="12700" dir="5400000" sy="-100000" algn="bl" rotWithShape="0"/>
                </a:effectLst>
              </a:rPr>
              <a:t>Short acting </a:t>
            </a:r>
            <a:r>
              <a:rPr lang="en" sz="3600" b="1" i="1" dirty="0">
                <a:effectLst>
                  <a:reflection stA="26000" endPos="75000" dist="12700" dir="5400000" sy="-100000" algn="bl" rotWithShape="0"/>
                </a:effectLst>
              </a:rPr>
              <a:t>Bronchodilators</a:t>
            </a:r>
            <a:endParaRPr lang="en-US" sz="3600" b="1" i="1" dirty="0">
              <a:effectLst>
                <a:reflection stA="26000" endPos="75000" dist="12700" dir="5400000" sy="-100000" algn="bl" rotWithShape="0"/>
              </a:effectLst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49463C18-6DCA-491E-B4A4-BF00F6145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2595563"/>
            <a:ext cx="8972550" cy="1666875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7">
            <a:extLst>
              <a:ext uri="{FF2B5EF4-FFF2-40B4-BE49-F238E27FC236}">
                <a16:creationId xmlns:a16="http://schemas.microsoft.com/office/drawing/2014/main" xmlns="" id="{14E378C3-92D8-4672-A786-4AB142E6AE9E}"/>
              </a:ext>
            </a:extLst>
          </p:cNvPr>
          <p:cNvSpPr txBox="1">
            <a:spLocks/>
          </p:cNvSpPr>
          <p:nvPr/>
        </p:nvSpPr>
        <p:spPr>
          <a:xfrm>
            <a:off x="142189" y="116632"/>
            <a:ext cx="8822299" cy="9297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en" sz="4000" b="1" i="1" dirty="0">
                <a:ln w="11430"/>
                <a:solidFill>
                  <a:srgbClr val="C00000"/>
                </a:solidFill>
                <a:ea typeface="+mj-ea"/>
              </a:rPr>
              <a:t>For </a:t>
            </a:r>
            <a:r>
              <a:rPr lang="sr-Latn-RS" sz="4000" b="1" i="1" dirty="0" smtClean="0">
                <a:ln w="11430"/>
                <a:solidFill>
                  <a:srgbClr val="C00000"/>
                </a:solidFill>
                <a:ea typeface="+mj-ea"/>
              </a:rPr>
              <a:t>symptoms </a:t>
            </a:r>
            <a:r>
              <a:rPr lang="en" sz="4000" b="1" i="1" dirty="0" smtClean="0">
                <a:ln w="11430"/>
                <a:solidFill>
                  <a:srgbClr val="C00000"/>
                </a:solidFill>
                <a:ea typeface="+mj-ea"/>
              </a:rPr>
              <a:t>relief</a:t>
            </a:r>
            <a:endParaRPr lang="en-GB" sz="4000" b="1" i="1" dirty="0">
              <a:ln w="11430"/>
              <a:solidFill>
                <a:srgbClr val="C00000"/>
              </a:solidFill>
              <a:ea typeface="+mj-ea"/>
            </a:endParaRPr>
          </a:p>
        </p:txBody>
      </p:sp>
    </p:spTree>
    <p:custDataLst>
      <p:tags r:id="rId1"/>
    </p:custDataLst>
  </p:cSld>
  <p:clrMapOvr>
    <a:masterClrMapping/>
  </p:clrMapOvr>
  <p:transition advTm="96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>
            <a:extLst>
              <a:ext uri="{FF2B5EF4-FFF2-40B4-BE49-F238E27FC236}">
                <a16:creationId xmlns:a16="http://schemas.microsoft.com/office/drawing/2014/main" xmlns="" id="{8D469DBF-16B4-4D09-8F89-8CD95C7E12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00113" y="274638"/>
            <a:ext cx="8243887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000" b="1" i="1" dirty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Long acting </a:t>
            </a:r>
            <a:r>
              <a:rPr lang="en" sz="40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anticholinergics</a:t>
            </a:r>
            <a:r>
              <a:rPr lang="sr-Latn-RS" sz="40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sr-Latn-RS" sz="40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sr-Latn-RS" sz="40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LAMA</a:t>
            </a:r>
            <a:endParaRPr lang="en-GB" sz="4000" b="1" i="1" dirty="0">
              <a:solidFill>
                <a:schemeClr val="tx2">
                  <a:satMod val="13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7155" name="Rectangle 3">
            <a:extLst>
              <a:ext uri="{FF2B5EF4-FFF2-40B4-BE49-F238E27FC236}">
                <a16:creationId xmlns:a16="http://schemas.microsoft.com/office/drawing/2014/main" xmlns="" id="{A4ECFD7D-5F0E-4E06-840B-9D7DDBEB95C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87450" y="1652588"/>
            <a:ext cx="7747000" cy="3936652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Tiotropium 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bromide,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glycopyrronium bromide, 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umeclidinium bromide</a:t>
            </a:r>
            <a:endParaRPr lang="en-GB" altLang="sr-Latn-RS" sz="2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sr-Latn-RS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uration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of action -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longer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than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24 hours</a:t>
            </a:r>
            <a:endParaRPr lang="en-GB" altLang="sr-Latn-RS" sz="2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/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Re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gular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improves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pulmonary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function,</a:t>
            </a:r>
            <a:r>
              <a:rPr lang="en" altLang="sr-Latn-RS" sz="2000" i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reduc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symptoms and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improve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quality of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life,</a:t>
            </a:r>
            <a:r>
              <a:rPr lang="en" altLang="sr-Latn-RS" sz="2000" i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reduc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es the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frequency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of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exacerbation,</a:t>
            </a:r>
            <a:r>
              <a:rPr lang="en" altLang="sr-Latn-RS" sz="2000" i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improve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tolerance on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physical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effort</a:t>
            </a:r>
            <a:endParaRPr lang="en-GB" altLang="sr-Latn-RS" sz="2000" i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Adverse effects</a:t>
            </a:r>
            <a:endParaRPr lang="en-GB" altLang="sr-Latn-RS" sz="2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/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Retention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urine, dry mouth,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constipation</a:t>
            </a:r>
            <a:endParaRPr lang="en-GB" altLang="sr-Latn-R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9283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Content Placeholder 3">
            <a:extLst>
              <a:ext uri="{FF2B5EF4-FFF2-40B4-BE49-F238E27FC236}">
                <a16:creationId xmlns:a16="http://schemas.microsoft.com/office/drawing/2014/main" xmlns="" id="{C7FD1BCB-88B6-4828-A0AE-4C4E8AA2AC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2838" y="2132856"/>
            <a:ext cx="7799387" cy="29319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hangingPunct="1"/>
            <a:r>
              <a:rPr lang="en" altLang="sr-Latn-RS" sz="2800" i="1" dirty="0">
                <a:latin typeface="Arial" panose="020B0604020202020204" pitchFamily="34" charset="0"/>
                <a:cs typeface="Arial" panose="020B0604020202020204" pitchFamily="34" charset="0"/>
              </a:rPr>
              <a:t>Combining bronchodilators can </a:t>
            </a:r>
            <a:r>
              <a:rPr lang="en" altLang="sr-Latn-R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improve efficiency and reduce risk from </a:t>
            </a:r>
            <a:r>
              <a:rPr lang="sr-Latn-RS" altLang="sr-Latn-R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adverse events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 comparison to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800" i="1" dirty="0">
                <a:latin typeface="Arial" panose="020B0604020202020204" pitchFamily="34" charset="0"/>
                <a:cs typeface="Arial" panose="020B0604020202020204" pitchFamily="34" charset="0"/>
              </a:rPr>
              <a:t>increase 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dose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of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800" i="1" dirty="0">
                <a:latin typeface="Arial" panose="020B0604020202020204" pitchFamily="34" charset="0"/>
                <a:cs typeface="Arial" panose="020B0604020202020204" pitchFamily="34" charset="0"/>
              </a:rPr>
              <a:t>one 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medication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" altLang="sr-Latn-R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Beta_2 </a:t>
            </a:r>
            <a:r>
              <a:rPr lang="en" altLang="sr-Latn-R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agonists and </a:t>
            </a:r>
            <a:r>
              <a:rPr lang="en" altLang="sr-Latn-R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anticholinergics</a:t>
            </a:r>
            <a:endParaRPr lang="sr-Latn-CS" altLang="sr-Latn-RS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sr-Latn-CS" altLang="sr-Latn-RS" sz="2800" i="1" dirty="0"/>
          </a:p>
        </p:txBody>
      </p:sp>
      <p:sp>
        <p:nvSpPr>
          <p:cNvPr id="116739" name="TextBox 5">
            <a:extLst>
              <a:ext uri="{FF2B5EF4-FFF2-40B4-BE49-F238E27FC236}">
                <a16:creationId xmlns:a16="http://schemas.microsoft.com/office/drawing/2014/main" xmlns="" id="{119C4B43-A24A-4E3C-B6C1-D4FF405F8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75" y="195263"/>
            <a:ext cx="3498850" cy="3381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sr-Latn-RS">
              <a:latin typeface="Gill Sans MT" panose="020B0502020104020203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549B5809-C521-466A-A036-BD376B1C4823}"/>
              </a:ext>
            </a:extLst>
          </p:cNvPr>
          <p:cNvSpPr txBox="1">
            <a:spLocks noChangeArrowheads="1"/>
          </p:cNvSpPr>
          <p:nvPr/>
        </p:nvSpPr>
        <p:spPr>
          <a:xfrm>
            <a:off x="755650" y="476250"/>
            <a:ext cx="8280400" cy="731838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n" sz="4400" b="1" i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Anticholinergics + beta 2 agonists</a:t>
            </a:r>
            <a:endParaRPr lang="en-GB" sz="4400" b="1" i="1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</p:spTree>
  </p:cSld>
  <p:clrMapOvr>
    <a:masterClrMapping/>
  </p:clrMapOvr>
  <p:transition advTm="2313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>
            <a:extLst>
              <a:ext uri="{FF2B5EF4-FFF2-40B4-BE49-F238E27FC236}">
                <a16:creationId xmlns:a16="http://schemas.microsoft.com/office/drawing/2014/main" xmlns="" id="{CB070273-EB3D-4DD1-AE1D-E341B92E9A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75656" y="283204"/>
            <a:ext cx="7497763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b="1" i="1" dirty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Theophylline</a:t>
            </a:r>
            <a:endParaRPr lang="en-GB" b="1" i="1" dirty="0">
              <a:solidFill>
                <a:schemeClr val="tx2">
                  <a:satMod val="13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8179" name="Rectangle 3">
            <a:extLst>
              <a:ext uri="{FF2B5EF4-FFF2-40B4-BE49-F238E27FC236}">
                <a16:creationId xmlns:a16="http://schemas.microsoft.com/office/drawing/2014/main" xmlns="" id="{D546B0B1-F8BD-4B22-A51A-CABCB34AC69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12975" y="1692275"/>
            <a:ext cx="7053263" cy="4906963"/>
          </a:xfrm>
        </p:spPr>
        <p:txBody>
          <a:bodyPr>
            <a:normAutofit lnSpcReduction="10000"/>
          </a:bodyPr>
          <a:lstStyle/>
          <a:p>
            <a:pPr marL="284163" indent="-284163" defTabSz="796925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" sz="2400" i="1" dirty="0">
                <a:latin typeface="Arial" pitchFamily="34" charset="0"/>
                <a:cs typeface="Arial" pitchFamily="34" charset="0"/>
              </a:rPr>
              <a:t>Less in use 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n comparison to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beta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2 </a:t>
            </a:r>
            <a:r>
              <a:rPr lang="en" sz="2400" i="1" dirty="0">
                <a:latin typeface="Arial" pitchFamily="34" charset="0"/>
                <a:cs typeface="Arial" pitchFamily="34" charset="0"/>
              </a:rPr>
              <a:t>agonists and anticholinergics</a:t>
            </a:r>
            <a:endParaRPr lang="en-GB" sz="2400" i="1" dirty="0">
              <a:latin typeface="Arial" pitchFamily="34" charset="0"/>
              <a:cs typeface="Arial" pitchFamily="34" charset="0"/>
            </a:endParaRPr>
          </a:p>
          <a:p>
            <a:pPr marL="766763" lvl="1" indent="-292100" defTabSz="796925" eaLnBrk="1" fontAlgn="auto" hangingPunct="1">
              <a:lnSpc>
                <a:spcPct val="90000"/>
              </a:lnSpc>
              <a:spcAft>
                <a:spcPct val="20000"/>
              </a:spcAft>
              <a:buFont typeface="Verdana"/>
              <a:buChar char="◦"/>
              <a:defRPr/>
            </a:pPr>
            <a:r>
              <a:rPr lang="en" sz="2000" i="1" dirty="0">
                <a:latin typeface="Arial" pitchFamily="34" charset="0"/>
                <a:cs typeface="Arial" pitchFamily="34" charset="0"/>
              </a:rPr>
              <a:t>Slow 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release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theophylline 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should be considered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only in 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case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s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when 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inhalat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ory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bronchodilators 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are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not available</a:t>
            </a:r>
            <a:endParaRPr lang="en-GB" sz="2000" i="1" dirty="0">
              <a:latin typeface="Arial" pitchFamily="34" charset="0"/>
              <a:cs typeface="Arial" pitchFamily="34" charset="0"/>
            </a:endParaRPr>
          </a:p>
          <a:p>
            <a:pPr marL="284163" indent="-284163" defTabSz="796925" eaLnBrk="1" fontAlgn="auto" hangingPunct="1">
              <a:lnSpc>
                <a:spcPct val="90000"/>
              </a:lnSpc>
              <a:spcAft>
                <a:spcPct val="20000"/>
              </a:spcAft>
              <a:buFont typeface="Wingdings 2"/>
              <a:buChar char=""/>
              <a:defRPr/>
            </a:pPr>
            <a:r>
              <a:rPr lang="en" sz="2400" i="1" dirty="0">
                <a:latin typeface="Arial" pitchFamily="34" charset="0"/>
                <a:cs typeface="Arial" pitchFamily="34" charset="0"/>
              </a:rPr>
              <a:t>Moderate bronchodilation</a:t>
            </a:r>
            <a:endParaRPr lang="en-GB" sz="2400" i="1" dirty="0">
              <a:latin typeface="Arial" pitchFamily="34" charset="0"/>
              <a:cs typeface="Arial" pitchFamily="34" charset="0"/>
            </a:endParaRPr>
          </a:p>
          <a:p>
            <a:pPr marL="284163" indent="-284163" defTabSz="796925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Adverse events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are common, depending in the 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therapeutic range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 (dose)</a:t>
            </a:r>
            <a:endParaRPr lang="en-GB" sz="2400" i="1" dirty="0">
              <a:latin typeface="Arial" pitchFamily="34" charset="0"/>
              <a:cs typeface="Arial" pitchFamily="34" charset="0"/>
            </a:endParaRPr>
          </a:p>
          <a:p>
            <a:pPr marL="766763" lvl="1" indent="-292100" defTabSz="796925" eaLnBrk="1" fontAlgn="auto" hangingPunct="1">
              <a:lnSpc>
                <a:spcPct val="90000"/>
              </a:lnSpc>
              <a:spcAft>
                <a:spcPts val="0"/>
              </a:spcAft>
              <a:buFont typeface="Verdana"/>
              <a:buChar char="◦"/>
              <a:defRPr/>
            </a:pPr>
            <a:r>
              <a:rPr lang="en" sz="2000" i="1" dirty="0" smtClean="0">
                <a:latin typeface="Arial" pitchFamily="34" charset="0"/>
                <a:cs typeface="Arial" pitchFamily="34" charset="0"/>
              </a:rPr>
              <a:t>tachycardia, nausea,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GIT 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disturbances, headache, insomnia, arrhythmias,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CNS 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stimulation,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death</a:t>
            </a:r>
            <a:endParaRPr lang="en-GB" sz="2000" i="1" dirty="0">
              <a:latin typeface="Arial" pitchFamily="34" charset="0"/>
              <a:cs typeface="Arial" pitchFamily="34" charset="0"/>
            </a:endParaRPr>
          </a:p>
          <a:p>
            <a:pPr marL="766763" lvl="1" indent="-292100" defTabSz="796925" eaLnBrk="1" fontAlgn="auto" hangingPunct="1">
              <a:lnSpc>
                <a:spcPct val="90000"/>
              </a:lnSpc>
              <a:spcAft>
                <a:spcPct val="20000"/>
              </a:spcAft>
              <a:buFont typeface="Verdana"/>
              <a:buChar char="◦"/>
              <a:defRPr/>
            </a:pPr>
            <a:r>
              <a:rPr lang="en" sz="2000" i="1" dirty="0">
                <a:latin typeface="Arial" pitchFamily="34" charset="0"/>
                <a:cs typeface="Arial" pitchFamily="34" charset="0"/>
              </a:rPr>
              <a:t>Narrow therapeutic 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width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 in terms of dosing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due to that 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fact, 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bronchodilators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have got an advantage</a:t>
            </a:r>
            <a:endParaRPr lang="sr-Latn-CS" sz="2000" i="1" dirty="0">
              <a:latin typeface="Arial" pitchFamily="34" charset="0"/>
              <a:cs typeface="Arial" pitchFamily="34" charset="0"/>
            </a:endParaRPr>
          </a:p>
          <a:p>
            <a:pPr marL="766763" lvl="1" indent="-292100" defTabSz="796925" eaLnBrk="1" fontAlgn="auto" hangingPunct="1">
              <a:lnSpc>
                <a:spcPct val="90000"/>
              </a:lnSpc>
              <a:spcAft>
                <a:spcPct val="20000"/>
              </a:spcAft>
              <a:buFont typeface="Verdana"/>
              <a:buChar char="◦"/>
              <a:defRPr/>
            </a:pPr>
            <a:r>
              <a:rPr lang="en" sz="2000" i="1" dirty="0">
                <a:latin typeface="Arial" pitchFamily="34" charset="0"/>
                <a:cs typeface="Arial" pitchFamily="34" charset="0"/>
              </a:rPr>
              <a:t>Optimal 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concentration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 of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theophylline in blood is 10-15 mg / L</a:t>
            </a:r>
            <a:endParaRPr lang="en-US" sz="2000" i="1" dirty="0">
              <a:latin typeface="Arial" pitchFamily="34" charset="0"/>
              <a:cs typeface="Arial" pitchFamily="34" charset="0"/>
            </a:endParaRPr>
          </a:p>
          <a:p>
            <a:pPr marL="766763" lvl="1" indent="-292100" defTabSz="796925" eaLnBrk="1" fontAlgn="auto" hangingPunct="1">
              <a:lnSpc>
                <a:spcPct val="90000"/>
              </a:lnSpc>
              <a:spcAft>
                <a:spcPct val="20000"/>
              </a:spcAft>
              <a:buFontTx/>
              <a:buNone/>
              <a:defRPr/>
            </a:pPr>
            <a:endParaRPr lang="en-GB" sz="2000" i="1" dirty="0">
              <a:latin typeface="Arial" pitchFamily="34" charset="0"/>
              <a:cs typeface="Arial" pitchFamily="34" charset="0"/>
            </a:endParaRPr>
          </a:p>
          <a:p>
            <a:pPr marL="284163" indent="-284163" defTabSz="796925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GB" sz="24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7765" name="Picture 4" descr="trafficlights">
            <a:extLst>
              <a:ext uri="{FF2B5EF4-FFF2-40B4-BE49-F238E27FC236}">
                <a16:creationId xmlns:a16="http://schemas.microsoft.com/office/drawing/2014/main" xmlns="" id="{ED44D4C5-57E3-46F3-828B-1E3FB6C9F4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" y="2193925"/>
            <a:ext cx="2203450" cy="368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own Arrow Callout 6">
            <a:extLst>
              <a:ext uri="{FF2B5EF4-FFF2-40B4-BE49-F238E27FC236}">
                <a16:creationId xmlns:a16="http://schemas.microsoft.com/office/drawing/2014/main" xmlns="" id="{D78D7A7B-C216-47A1-B403-7DB6D7C7948F}"/>
              </a:ext>
            </a:extLst>
          </p:cNvPr>
          <p:cNvSpPr/>
          <p:nvPr/>
        </p:nvSpPr>
        <p:spPr>
          <a:xfrm>
            <a:off x="539750" y="858838"/>
            <a:ext cx="1652588" cy="992187"/>
          </a:xfrm>
          <a:prstGeom prst="downArrowCallou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RS" b="1" dirty="0"/>
              <a:t>C</a:t>
            </a:r>
            <a:r>
              <a:rPr lang="en" b="1" dirty="0" smtClean="0"/>
              <a:t>aution</a:t>
            </a:r>
            <a:r>
              <a:rPr lang="sr-Latn-RS" b="1" dirty="0" smtClean="0"/>
              <a:t>!!</a:t>
            </a:r>
            <a:endParaRPr lang="en-US" b="1" dirty="0"/>
          </a:p>
        </p:txBody>
      </p:sp>
    </p:spTree>
  </p:cSld>
  <p:clrMapOvr>
    <a:masterClrMapping/>
  </p:clrMapOvr>
  <p:transition advTm="79025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8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8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8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8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8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8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>
            <a:extLst>
              <a:ext uri="{FF2B5EF4-FFF2-40B4-BE49-F238E27FC236}">
                <a16:creationId xmlns:a16="http://schemas.microsoft.com/office/drawing/2014/main" xmlns="" id="{9DD49D70-2252-4E1E-90B3-F57851AAC0F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960438" y="333375"/>
            <a:ext cx="8183562" cy="10509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Inhal</a:t>
            </a:r>
            <a:r>
              <a:rPr lang="sr-Latn-RS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ed</a:t>
            </a:r>
            <a:r>
              <a:rPr lang="en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corticosteroids</a:t>
            </a:r>
            <a:r>
              <a:rPr lang="sr-Latn-RS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sr-Latn-RS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sr-Latn-RS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ICS</a:t>
            </a:r>
            <a:endParaRPr lang="en-US" b="1" i="1" dirty="0">
              <a:solidFill>
                <a:schemeClr val="tx2">
                  <a:satMod val="13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483" name="Rectangle 3">
            <a:extLst>
              <a:ext uri="{FF2B5EF4-FFF2-40B4-BE49-F238E27FC236}">
                <a16:creationId xmlns:a16="http://schemas.microsoft.com/office/drawing/2014/main" xmlns="" id="{3378E01A-8F1C-43AB-80D8-6878AD5F78C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116013" y="1574800"/>
            <a:ext cx="7776467" cy="466248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365760" indent="-283464"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" sz="2000" i="1" dirty="0">
                <a:latin typeface="Arial" pitchFamily="34" charset="0"/>
                <a:cs typeface="Arial" pitchFamily="34" charset="0"/>
              </a:rPr>
              <a:t>    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Inhal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ed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corticosteroids 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are added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to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regular bronchodilator therapy 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in patients 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with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symptomatic COPD 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and 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repeated exacerbations</a:t>
            </a:r>
            <a:endParaRPr lang="en" sz="2000" i="1" dirty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" sz="2000" i="1" dirty="0">
                <a:latin typeface="Arial" pitchFamily="34" charset="0"/>
                <a:cs typeface="Arial" pitchFamily="34" charset="0"/>
              </a:rPr>
              <a:t>    Regular therapy with ICS 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reduces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 symptoms, 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improves 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pulmonary function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 and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quality of life and reduces 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the n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umber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 of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 exacerbation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s</a:t>
            </a:r>
            <a:endParaRPr lang="sr-Cyrl-RS" sz="2000" i="1" dirty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endParaRPr lang="en-US" sz="2000" i="1" dirty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lnSpc>
                <a:spcPct val="90000"/>
              </a:lnSpc>
              <a:spcAft>
                <a:spcPct val="20000"/>
              </a:spcAft>
              <a:buFontTx/>
              <a:buNone/>
              <a:defRPr/>
            </a:pPr>
            <a:r>
              <a:rPr lang="en" sz="2000" i="1" dirty="0">
                <a:latin typeface="Arial" pitchFamily="34" charset="0"/>
                <a:cs typeface="Arial" pitchFamily="34" charset="0"/>
              </a:rPr>
              <a:t>Interruption 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of treatment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 c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ould cause 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occurrence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 of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 exacerbation</a:t>
            </a:r>
            <a:endParaRPr lang="sr-Cyrl-RS" sz="2000" i="1" dirty="0" smtClean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lnSpc>
                <a:spcPct val="90000"/>
              </a:lnSpc>
              <a:spcAft>
                <a:spcPct val="20000"/>
              </a:spcAft>
              <a:buFontTx/>
              <a:buNone/>
              <a:defRPr/>
            </a:pPr>
            <a:endParaRPr lang="en-GB" sz="2000" i="1" baseline="30000" dirty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" sz="2000" i="1" dirty="0">
                <a:latin typeface="Arial" pitchFamily="34" charset="0"/>
                <a:cs typeface="Arial" pitchFamily="34" charset="0"/>
              </a:rPr>
              <a:t>            </a:t>
            </a:r>
            <a:r>
              <a:rPr lang="sr-Latn-RS" sz="2000" b="1" i="1" dirty="0" smtClean="0">
                <a:latin typeface="Arial" pitchFamily="34" charset="0"/>
                <a:cs typeface="Arial" pitchFamily="34" charset="0"/>
              </a:rPr>
              <a:t>Adverse events</a:t>
            </a:r>
            <a:endParaRPr lang="en-GB" sz="2000" b="1" i="1" dirty="0">
              <a:latin typeface="Arial" pitchFamily="34" charset="0"/>
              <a:cs typeface="Arial" pitchFamily="34" charset="0"/>
            </a:endParaRPr>
          </a:p>
          <a:p>
            <a:pPr marL="640080" lvl="1" indent="-237744" eaLnBrk="1" fontAlgn="auto" hangingPunct="1">
              <a:lnSpc>
                <a:spcPct val="90000"/>
              </a:lnSpc>
              <a:spcAft>
                <a:spcPts val="0"/>
              </a:spcAft>
              <a:buFont typeface="Verdana"/>
              <a:buChar char="◦"/>
              <a:defRPr/>
            </a:pPr>
            <a:r>
              <a:rPr lang="en" sz="2000" i="1" dirty="0" smtClean="0">
                <a:latin typeface="Arial" pitchFamily="34" charset="0"/>
                <a:cs typeface="Arial" pitchFamily="34" charset="0"/>
              </a:rPr>
              <a:t>Local: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hoarseness and 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oral 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candidiasis</a:t>
            </a:r>
            <a:endParaRPr lang="en-GB" sz="2000" i="1" dirty="0">
              <a:latin typeface="Arial" pitchFamily="34" charset="0"/>
              <a:cs typeface="Arial" pitchFamily="34" charset="0"/>
            </a:endParaRPr>
          </a:p>
          <a:p>
            <a:pPr marL="640080" lvl="1" indent="-237744" eaLnBrk="1" fontAlgn="auto" hangingPunct="1">
              <a:lnSpc>
                <a:spcPct val="90000"/>
              </a:lnSpc>
              <a:spcAft>
                <a:spcPts val="0"/>
              </a:spcAft>
              <a:buFont typeface="Verdana"/>
              <a:buChar char="◦"/>
              <a:defRPr/>
            </a:pPr>
            <a:r>
              <a:rPr lang="en" sz="2000" i="1" dirty="0" smtClean="0">
                <a:latin typeface="Arial" pitchFamily="34" charset="0"/>
                <a:cs typeface="Arial" pitchFamily="34" charset="0"/>
              </a:rPr>
              <a:t>Systemic: </a:t>
            </a:r>
            <a:r>
              <a:rPr lang="en" sz="2000" i="1" dirty="0">
                <a:latin typeface="Arial" pitchFamily="34" charset="0"/>
                <a:cs typeface="Arial" pitchFamily="34" charset="0"/>
              </a:rPr>
              <a:t>suppression </a:t>
            </a:r>
            <a:r>
              <a:rPr lang="sr-Latn-RS" sz="2000" i="1" dirty="0" smtClean="0">
                <a:latin typeface="Arial" pitchFamily="34" charset="0"/>
                <a:cs typeface="Arial" pitchFamily="34" charset="0"/>
              </a:rPr>
              <a:t>of </a:t>
            </a:r>
            <a:r>
              <a:rPr lang="en" sz="2000" i="1" dirty="0" smtClean="0">
                <a:latin typeface="Arial" pitchFamily="34" charset="0"/>
                <a:cs typeface="Arial" pitchFamily="34" charset="0"/>
              </a:rPr>
              <a:t>HPA axes</a:t>
            </a:r>
            <a:endParaRPr lang="en-GB" sz="2000" i="1" dirty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" sz="2000" i="1" dirty="0">
                <a:latin typeface="Arial" pitchFamily="34" charset="0"/>
                <a:cs typeface="Arial" pitchFamily="34" charset="0"/>
              </a:rPr>
              <a:t> </a:t>
            </a:r>
            <a:endParaRPr lang="hr-HR" sz="2000" i="1" dirty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lnSpc>
                <a:spcPct val="110000"/>
              </a:lnSpc>
              <a:spcBef>
                <a:spcPct val="60000"/>
              </a:spcBef>
              <a:spcAft>
                <a:spcPts val="0"/>
              </a:spcAft>
              <a:buFontTx/>
              <a:buNone/>
              <a:defRPr/>
            </a:pPr>
            <a:endParaRPr 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8788" name="Text Box 4">
            <a:extLst>
              <a:ext uri="{FF2B5EF4-FFF2-40B4-BE49-F238E27FC236}">
                <a16:creationId xmlns:a16="http://schemas.microsoft.com/office/drawing/2014/main" xmlns="" id="{036B4E4C-22AC-41D9-8066-B7688AB4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7900" y="6643688"/>
            <a:ext cx="6865938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245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21" tIns="40060" rIns="80121" bIns="40060" anchor="b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r>
              <a:rPr lang="en" altLang="sr-Latn-RS" sz="1000">
                <a:latin typeface="Gill Sans MT" panose="020B0502020104020203" pitchFamily="34" charset="0"/>
              </a:rPr>
              <a:t>1. GOLD guidelines. www.goldcopd.com;</a:t>
            </a:r>
            <a:endParaRPr lang="en-US" altLang="en-US" sz="1000"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advTm="508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>
            <a:extLst>
              <a:ext uri="{FF2B5EF4-FFF2-40B4-BE49-F238E27FC236}">
                <a16:creationId xmlns:a16="http://schemas.microsoft.com/office/drawing/2014/main" xmlns="" id="{9DD49D70-2252-4E1E-90B3-F57851AAC0F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960438" y="333375"/>
            <a:ext cx="8183562" cy="10509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Inhal</a:t>
            </a:r>
            <a:r>
              <a:rPr lang="sr-Latn-RS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ed</a:t>
            </a:r>
            <a:r>
              <a:rPr lang="en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corticosteroids</a:t>
            </a:r>
            <a:r>
              <a:rPr lang="sr-Latn-RS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sr-Latn-RS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sr-Latn-RS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ICS</a:t>
            </a:r>
            <a:endParaRPr lang="en-US" b="1" i="1" dirty="0">
              <a:solidFill>
                <a:schemeClr val="tx2">
                  <a:satMod val="13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8788" name="Text Box 4">
            <a:extLst>
              <a:ext uri="{FF2B5EF4-FFF2-40B4-BE49-F238E27FC236}">
                <a16:creationId xmlns:a16="http://schemas.microsoft.com/office/drawing/2014/main" xmlns="" id="{036B4E4C-22AC-41D9-8066-B7688AB4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7900" y="6643688"/>
            <a:ext cx="6865938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245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21" tIns="40060" rIns="80121" bIns="40060" anchor="b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r>
              <a:rPr lang="en" altLang="sr-Latn-RS" sz="1000">
                <a:latin typeface="Gill Sans MT" panose="020B0502020104020203" pitchFamily="34" charset="0"/>
              </a:rPr>
              <a:t>1. GOLD guidelines. www.goldcopd.com;</a:t>
            </a:r>
            <a:endParaRPr lang="en-US" altLang="en-US" sz="1000">
              <a:latin typeface="Gill Sans MT" panose="020B05020201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08656BD-B317-3D21-B707-29EA40BCA7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36" t="12757" r="4858" b="31385"/>
          <a:stretch/>
        </p:blipFill>
        <p:spPr bwMode="auto">
          <a:xfrm>
            <a:off x="1833112" y="1473091"/>
            <a:ext cx="6438214" cy="51539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38855390"/>
      </p:ext>
    </p:extLst>
  </p:cSld>
  <p:clrMapOvr>
    <a:masterClrMapping/>
  </p:clrMapOvr>
  <p:transition advTm="50878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>
            <a:extLst>
              <a:ext uri="{FF2B5EF4-FFF2-40B4-BE49-F238E27FC236}">
                <a16:creationId xmlns:a16="http://schemas.microsoft.com/office/drawing/2014/main" xmlns="" id="{9A5C3BA5-392D-4962-A67E-0BA5AF09A3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Latn-RS" b="1" i="1" dirty="0">
                <a:solidFill>
                  <a:schemeClr val="tx2">
                    <a:satMod val="13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" b="1" i="1" dirty="0" smtClean="0">
                <a:solidFill>
                  <a:schemeClr val="tx2">
                    <a:satMod val="13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ombination LABA </a:t>
            </a:r>
            <a:r>
              <a:rPr lang="sr-Latn-RS" b="1" i="1" dirty="0" smtClean="0">
                <a:solidFill>
                  <a:schemeClr val="tx2">
                    <a:satMod val="13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IC</a:t>
            </a:r>
            <a:r>
              <a:rPr lang="en" b="1" i="1" dirty="0" smtClean="0">
                <a:solidFill>
                  <a:schemeClr val="tx2">
                    <a:satMod val="13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GB" b="1" i="1" dirty="0">
              <a:solidFill>
                <a:schemeClr val="tx2">
                  <a:satMod val="13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1251" name="Rectangle 3">
            <a:extLst>
              <a:ext uri="{FF2B5EF4-FFF2-40B4-BE49-F238E27FC236}">
                <a16:creationId xmlns:a16="http://schemas.microsoft.com/office/drawing/2014/main" xmlns="" id="{86A27D06-0C35-4788-9F4F-A2C9B04F04A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58888" y="1727201"/>
            <a:ext cx="7345560" cy="3646016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284163" indent="-284163" defTabSz="796925" eaLnBrk="1" hangingPunct="1">
              <a:spcAft>
                <a:spcPct val="70000"/>
              </a:spcAft>
            </a:pP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Inhaled corticosteroids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(ICS) 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combined with 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long acting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beta</a:t>
            </a:r>
            <a:r>
              <a:rPr lang="en" altLang="sr-Latn-RS" sz="2400" i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agonists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ABA) 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more 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efficient 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than any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individual component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alone</a:t>
            </a:r>
            <a:endParaRPr lang="en-GB" altLang="sr-Latn-RS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4163" indent="-284163" defTabSz="796925" eaLnBrk="1" hangingPunct="1">
              <a:spcAft>
                <a:spcPct val="70000"/>
              </a:spcAft>
            </a:pP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Inhal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ed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corticosteroids 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(ICS) combined with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beta</a:t>
            </a:r>
            <a:r>
              <a:rPr lang="en" altLang="sr-Latn-RS" sz="2400" i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sr-Latn-RS" altLang="sr-Latn-RS" sz="2400" i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agonists 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(LABA)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improve 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pulmonary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function, reduc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exacerbation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improve 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quality of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life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in COPD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patients</a:t>
            </a:r>
            <a:endParaRPr lang="sr-Latn-CS" altLang="sr-Latn-RS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812" name="Rectangle 4">
            <a:extLst>
              <a:ext uri="{FF2B5EF4-FFF2-40B4-BE49-F238E27FC236}">
                <a16:creationId xmlns:a16="http://schemas.microsoft.com/office/drawing/2014/main" xmlns="" id="{D0A1F7E1-4DB8-448E-92FA-0FCC1EA6E7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0775" y="4219575"/>
            <a:ext cx="18192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sr-Latn-RS">
              <a:latin typeface="Gill Sans MT" panose="020B0502020104020203" pitchFamily="34" charset="0"/>
            </a:endParaRPr>
          </a:p>
        </p:txBody>
      </p:sp>
      <p:sp>
        <p:nvSpPr>
          <p:cNvPr id="119813" name="Rectangle 5">
            <a:extLst>
              <a:ext uri="{FF2B5EF4-FFF2-40B4-BE49-F238E27FC236}">
                <a16:creationId xmlns:a16="http://schemas.microsoft.com/office/drawing/2014/main" xmlns="" id="{5B25779E-58A5-422C-9C33-849DF55DD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4900" y="4181475"/>
            <a:ext cx="21431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sr-Latn-RS">
              <a:latin typeface="Gill Sans MT" panose="020B0502020104020203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28099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>
            <a:extLst>
              <a:ext uri="{FF2B5EF4-FFF2-40B4-BE49-F238E27FC236}">
                <a16:creationId xmlns:a16="http://schemas.microsoft.com/office/drawing/2014/main" xmlns="" id="{EBCC849D-A7A3-4ACF-9C8D-8FA4E5F056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35100" y="2214563"/>
            <a:ext cx="749935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400" b="1" i="1" dirty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Pharmacological COPD therapy</a:t>
            </a:r>
            <a:endParaRPr lang="en-GB" sz="4400" b="1" i="1" dirty="0"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27" name="TextBox 2">
            <a:extLst>
              <a:ext uri="{FF2B5EF4-FFF2-40B4-BE49-F238E27FC236}">
                <a16:creationId xmlns:a16="http://schemas.microsoft.com/office/drawing/2014/main" xmlns="" id="{3C4C2D9B-2EDF-4EDC-AF7A-B391B8BBB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8175" y="219075"/>
            <a:ext cx="3206750" cy="339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sr-Latn-RS"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advTm="5808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>
            <a:extLst>
              <a:ext uri="{FF2B5EF4-FFF2-40B4-BE49-F238E27FC236}">
                <a16:creationId xmlns:a16="http://schemas.microsoft.com/office/drawing/2014/main" xmlns="" id="{85C33294-1D4A-4DC0-B791-6F2C048EE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9325" y="2536825"/>
            <a:ext cx="7696200" cy="608013"/>
          </a:xfrm>
          <a:prstGeom prst="rect">
            <a:avLst/>
          </a:prstGeom>
          <a:gradFill rotWithShape="1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sr-Latn-RS">
              <a:latin typeface="Gill Sans MT" panose="020B0502020104020203" pitchFamily="34" charset="0"/>
            </a:endParaRPr>
          </a:p>
        </p:txBody>
      </p:sp>
      <p:sp>
        <p:nvSpPr>
          <p:cNvPr id="120835" name="Freeform 3">
            <a:extLst>
              <a:ext uri="{FF2B5EF4-FFF2-40B4-BE49-F238E27FC236}">
                <a16:creationId xmlns:a16="http://schemas.microsoft.com/office/drawing/2014/main" xmlns="" id="{38F7250F-F296-44C5-A983-2938C25745C1}"/>
              </a:ext>
            </a:extLst>
          </p:cNvPr>
          <p:cNvSpPr>
            <a:spLocks/>
          </p:cNvSpPr>
          <p:nvPr/>
        </p:nvSpPr>
        <p:spPr bwMode="auto">
          <a:xfrm rot="-501675">
            <a:off x="2578100" y="3603625"/>
            <a:ext cx="650875" cy="692150"/>
          </a:xfrm>
          <a:custGeom>
            <a:avLst/>
            <a:gdLst>
              <a:gd name="T0" fmla="*/ 2147483647 w 507"/>
              <a:gd name="T1" fmla="*/ 2147483647 h 581"/>
              <a:gd name="T2" fmla="*/ 2147483647 w 507"/>
              <a:gd name="T3" fmla="*/ 2147483647 h 581"/>
              <a:gd name="T4" fmla="*/ 2147483647 w 507"/>
              <a:gd name="T5" fmla="*/ 2147483647 h 581"/>
              <a:gd name="T6" fmla="*/ 0 w 507"/>
              <a:gd name="T7" fmla="*/ 2147483647 h 581"/>
              <a:gd name="T8" fmla="*/ 2147483647 w 507"/>
              <a:gd name="T9" fmla="*/ 2147483647 h 581"/>
              <a:gd name="T10" fmla="*/ 2147483647 w 507"/>
              <a:gd name="T11" fmla="*/ 2147483647 h 581"/>
              <a:gd name="T12" fmla="*/ 2147483647 w 507"/>
              <a:gd name="T13" fmla="*/ 2147483647 h 581"/>
              <a:gd name="T14" fmla="*/ 2147483647 w 507"/>
              <a:gd name="T15" fmla="*/ 2147483647 h 581"/>
              <a:gd name="T16" fmla="*/ 2147483647 w 507"/>
              <a:gd name="T17" fmla="*/ 2147483647 h 581"/>
              <a:gd name="T18" fmla="*/ 2147483647 w 507"/>
              <a:gd name="T19" fmla="*/ 2147483647 h 581"/>
              <a:gd name="T20" fmla="*/ 2147483647 w 507"/>
              <a:gd name="T21" fmla="*/ 2147483647 h 581"/>
              <a:gd name="T22" fmla="*/ 2147483647 w 507"/>
              <a:gd name="T23" fmla="*/ 2147483647 h 581"/>
              <a:gd name="T24" fmla="*/ 2147483647 w 507"/>
              <a:gd name="T25" fmla="*/ 2147483647 h 581"/>
              <a:gd name="T26" fmla="*/ 2147483647 w 507"/>
              <a:gd name="T27" fmla="*/ 2147483647 h 581"/>
              <a:gd name="T28" fmla="*/ 2147483647 w 507"/>
              <a:gd name="T29" fmla="*/ 2147483647 h 581"/>
              <a:gd name="T30" fmla="*/ 2147483647 w 507"/>
              <a:gd name="T31" fmla="*/ 2147483647 h 58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507"/>
              <a:gd name="T49" fmla="*/ 0 h 581"/>
              <a:gd name="T50" fmla="*/ 507 w 507"/>
              <a:gd name="T51" fmla="*/ 581 h 58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507" h="581">
                <a:moveTo>
                  <a:pt x="111" y="12"/>
                </a:moveTo>
                <a:cubicBezTo>
                  <a:pt x="104" y="27"/>
                  <a:pt x="98" y="42"/>
                  <a:pt x="89" y="56"/>
                </a:cubicBezTo>
                <a:cubicBezTo>
                  <a:pt x="79" y="72"/>
                  <a:pt x="63" y="83"/>
                  <a:pt x="55" y="100"/>
                </a:cubicBezTo>
                <a:cubicBezTo>
                  <a:pt x="29" y="152"/>
                  <a:pt x="14" y="221"/>
                  <a:pt x="0" y="278"/>
                </a:cubicBezTo>
                <a:cubicBezTo>
                  <a:pt x="4" y="341"/>
                  <a:pt x="2" y="405"/>
                  <a:pt x="11" y="467"/>
                </a:cubicBezTo>
                <a:cubicBezTo>
                  <a:pt x="19" y="523"/>
                  <a:pt x="121" y="563"/>
                  <a:pt x="166" y="578"/>
                </a:cubicBezTo>
                <a:cubicBezTo>
                  <a:pt x="211" y="573"/>
                  <a:pt x="262" y="581"/>
                  <a:pt x="300" y="556"/>
                </a:cubicBezTo>
                <a:cubicBezTo>
                  <a:pt x="385" y="500"/>
                  <a:pt x="286" y="539"/>
                  <a:pt x="366" y="512"/>
                </a:cubicBezTo>
                <a:cubicBezTo>
                  <a:pt x="395" y="492"/>
                  <a:pt x="410" y="485"/>
                  <a:pt x="433" y="456"/>
                </a:cubicBezTo>
                <a:cubicBezTo>
                  <a:pt x="450" y="435"/>
                  <a:pt x="478" y="389"/>
                  <a:pt x="478" y="389"/>
                </a:cubicBezTo>
                <a:cubicBezTo>
                  <a:pt x="463" y="112"/>
                  <a:pt x="507" y="212"/>
                  <a:pt x="389" y="89"/>
                </a:cubicBezTo>
                <a:cubicBezTo>
                  <a:pt x="278" y="125"/>
                  <a:pt x="340" y="261"/>
                  <a:pt x="222" y="300"/>
                </a:cubicBezTo>
                <a:cubicBezTo>
                  <a:pt x="196" y="294"/>
                  <a:pt x="169" y="294"/>
                  <a:pt x="155" y="267"/>
                </a:cubicBezTo>
                <a:cubicBezTo>
                  <a:pt x="144" y="246"/>
                  <a:pt x="133" y="200"/>
                  <a:pt x="133" y="200"/>
                </a:cubicBezTo>
                <a:cubicBezTo>
                  <a:pt x="129" y="156"/>
                  <a:pt x="134" y="110"/>
                  <a:pt x="122" y="67"/>
                </a:cubicBezTo>
                <a:cubicBezTo>
                  <a:pt x="103" y="0"/>
                  <a:pt x="57" y="94"/>
                  <a:pt x="111" y="12"/>
                </a:cubicBezTo>
                <a:close/>
              </a:path>
            </a:pathLst>
          </a:custGeom>
          <a:gradFill rotWithShape="0">
            <a:gsLst>
              <a:gs pos="0">
                <a:srgbClr val="990099"/>
              </a:gs>
              <a:gs pos="100000">
                <a:srgbClr val="470047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RS"/>
          </a:p>
        </p:txBody>
      </p:sp>
      <p:sp>
        <p:nvSpPr>
          <p:cNvPr id="120836" name="Freeform 4">
            <a:extLst>
              <a:ext uri="{FF2B5EF4-FFF2-40B4-BE49-F238E27FC236}">
                <a16:creationId xmlns:a16="http://schemas.microsoft.com/office/drawing/2014/main" xmlns="" id="{5ADF1B9A-5B41-4DD9-9918-18090301A43F}"/>
              </a:ext>
            </a:extLst>
          </p:cNvPr>
          <p:cNvSpPr>
            <a:spLocks/>
          </p:cNvSpPr>
          <p:nvPr/>
        </p:nvSpPr>
        <p:spPr bwMode="auto">
          <a:xfrm rot="-501675">
            <a:off x="5899150" y="2306638"/>
            <a:ext cx="654050" cy="762000"/>
          </a:xfrm>
          <a:custGeom>
            <a:avLst/>
            <a:gdLst>
              <a:gd name="T0" fmla="*/ 2147483647 w 507"/>
              <a:gd name="T1" fmla="*/ 2147483647 h 581"/>
              <a:gd name="T2" fmla="*/ 2147483647 w 507"/>
              <a:gd name="T3" fmla="*/ 2147483647 h 581"/>
              <a:gd name="T4" fmla="*/ 2147483647 w 507"/>
              <a:gd name="T5" fmla="*/ 2147483647 h 581"/>
              <a:gd name="T6" fmla="*/ 0 w 507"/>
              <a:gd name="T7" fmla="*/ 2147483647 h 581"/>
              <a:gd name="T8" fmla="*/ 2147483647 w 507"/>
              <a:gd name="T9" fmla="*/ 2147483647 h 581"/>
              <a:gd name="T10" fmla="*/ 2147483647 w 507"/>
              <a:gd name="T11" fmla="*/ 2147483647 h 581"/>
              <a:gd name="T12" fmla="*/ 2147483647 w 507"/>
              <a:gd name="T13" fmla="*/ 2147483647 h 581"/>
              <a:gd name="T14" fmla="*/ 2147483647 w 507"/>
              <a:gd name="T15" fmla="*/ 2147483647 h 581"/>
              <a:gd name="T16" fmla="*/ 2147483647 w 507"/>
              <a:gd name="T17" fmla="*/ 2147483647 h 581"/>
              <a:gd name="T18" fmla="*/ 2147483647 w 507"/>
              <a:gd name="T19" fmla="*/ 2147483647 h 581"/>
              <a:gd name="T20" fmla="*/ 2147483647 w 507"/>
              <a:gd name="T21" fmla="*/ 2147483647 h 581"/>
              <a:gd name="T22" fmla="*/ 2147483647 w 507"/>
              <a:gd name="T23" fmla="*/ 2147483647 h 581"/>
              <a:gd name="T24" fmla="*/ 2147483647 w 507"/>
              <a:gd name="T25" fmla="*/ 2147483647 h 581"/>
              <a:gd name="T26" fmla="*/ 2147483647 w 507"/>
              <a:gd name="T27" fmla="*/ 2147483647 h 581"/>
              <a:gd name="T28" fmla="*/ 2147483647 w 507"/>
              <a:gd name="T29" fmla="*/ 2147483647 h 581"/>
              <a:gd name="T30" fmla="*/ 2147483647 w 507"/>
              <a:gd name="T31" fmla="*/ 2147483647 h 58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507"/>
              <a:gd name="T49" fmla="*/ 0 h 581"/>
              <a:gd name="T50" fmla="*/ 507 w 507"/>
              <a:gd name="T51" fmla="*/ 581 h 58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507" h="581">
                <a:moveTo>
                  <a:pt x="111" y="12"/>
                </a:moveTo>
                <a:cubicBezTo>
                  <a:pt x="104" y="27"/>
                  <a:pt x="98" y="42"/>
                  <a:pt x="89" y="56"/>
                </a:cubicBezTo>
                <a:cubicBezTo>
                  <a:pt x="79" y="72"/>
                  <a:pt x="63" y="83"/>
                  <a:pt x="55" y="100"/>
                </a:cubicBezTo>
                <a:cubicBezTo>
                  <a:pt x="29" y="152"/>
                  <a:pt x="14" y="221"/>
                  <a:pt x="0" y="278"/>
                </a:cubicBezTo>
                <a:cubicBezTo>
                  <a:pt x="4" y="341"/>
                  <a:pt x="2" y="405"/>
                  <a:pt x="11" y="467"/>
                </a:cubicBezTo>
                <a:cubicBezTo>
                  <a:pt x="19" y="523"/>
                  <a:pt x="121" y="563"/>
                  <a:pt x="166" y="578"/>
                </a:cubicBezTo>
                <a:cubicBezTo>
                  <a:pt x="211" y="573"/>
                  <a:pt x="262" y="581"/>
                  <a:pt x="300" y="556"/>
                </a:cubicBezTo>
                <a:cubicBezTo>
                  <a:pt x="385" y="500"/>
                  <a:pt x="286" y="539"/>
                  <a:pt x="366" y="512"/>
                </a:cubicBezTo>
                <a:cubicBezTo>
                  <a:pt x="395" y="492"/>
                  <a:pt x="410" y="485"/>
                  <a:pt x="433" y="456"/>
                </a:cubicBezTo>
                <a:cubicBezTo>
                  <a:pt x="450" y="435"/>
                  <a:pt x="478" y="389"/>
                  <a:pt x="478" y="389"/>
                </a:cubicBezTo>
                <a:cubicBezTo>
                  <a:pt x="463" y="112"/>
                  <a:pt x="507" y="212"/>
                  <a:pt x="389" y="89"/>
                </a:cubicBezTo>
                <a:cubicBezTo>
                  <a:pt x="278" y="125"/>
                  <a:pt x="340" y="261"/>
                  <a:pt x="222" y="300"/>
                </a:cubicBezTo>
                <a:cubicBezTo>
                  <a:pt x="196" y="294"/>
                  <a:pt x="169" y="294"/>
                  <a:pt x="155" y="267"/>
                </a:cubicBezTo>
                <a:cubicBezTo>
                  <a:pt x="144" y="246"/>
                  <a:pt x="133" y="200"/>
                  <a:pt x="133" y="200"/>
                </a:cubicBezTo>
                <a:cubicBezTo>
                  <a:pt x="129" y="156"/>
                  <a:pt x="134" y="110"/>
                  <a:pt x="122" y="67"/>
                </a:cubicBezTo>
                <a:cubicBezTo>
                  <a:pt x="103" y="0"/>
                  <a:pt x="57" y="94"/>
                  <a:pt x="111" y="12"/>
                </a:cubicBezTo>
                <a:close/>
              </a:path>
            </a:pathLst>
          </a:custGeom>
          <a:gradFill rotWithShape="0">
            <a:gsLst>
              <a:gs pos="0">
                <a:srgbClr val="66FF33"/>
              </a:gs>
              <a:gs pos="100000">
                <a:srgbClr val="2F7618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RS"/>
          </a:p>
        </p:txBody>
      </p:sp>
      <p:sp>
        <p:nvSpPr>
          <p:cNvPr id="120837" name="Text Box 5">
            <a:extLst>
              <a:ext uri="{FF2B5EF4-FFF2-40B4-BE49-F238E27FC236}">
                <a16:creationId xmlns:a16="http://schemas.microsoft.com/office/drawing/2014/main" xmlns="" id="{4B125B88-C54E-43C4-B1E8-B4502FEB4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9700" y="3265488"/>
            <a:ext cx="13500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" altLang="sr-Latn-RS" sz="1500" b="1" i="1" dirty="0" smtClean="0">
                <a:latin typeface="Corbel" panose="020B0503020204020204" pitchFamily="34" charset="0"/>
              </a:rPr>
              <a:t>Glucocorticoid</a:t>
            </a:r>
            <a:endParaRPr lang="en-US" altLang="sr-Latn-RS" sz="1500" b="1" i="1" dirty="0">
              <a:latin typeface="Gill Sans MT" panose="020B0502020104020203" pitchFamily="34" charset="0"/>
            </a:endParaRPr>
          </a:p>
          <a:p>
            <a:r>
              <a:rPr lang="en" altLang="sr-Latn-RS" sz="1500" b="1" i="1" dirty="0">
                <a:latin typeface="Corbel" panose="020B0503020204020204" pitchFamily="34" charset="0"/>
              </a:rPr>
              <a:t>receptor</a:t>
            </a:r>
            <a:endParaRPr lang="en-US" altLang="sr-Latn-RS" sz="1500" b="1" i="1" dirty="0">
              <a:latin typeface="Gill Sans MT" panose="020B0502020104020203" pitchFamily="34" charset="0"/>
            </a:endParaRPr>
          </a:p>
        </p:txBody>
      </p:sp>
      <p:sp>
        <p:nvSpPr>
          <p:cNvPr id="120838" name="Text Box 6">
            <a:extLst>
              <a:ext uri="{FF2B5EF4-FFF2-40B4-BE49-F238E27FC236}">
                <a16:creationId xmlns:a16="http://schemas.microsoft.com/office/drawing/2014/main" xmlns="" id="{5AAEF76D-BFFC-43B4-9B7C-6401427749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150" y="3097213"/>
            <a:ext cx="18827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" altLang="sr-Latn-RS" sz="1500" b="1" i="1">
                <a:latin typeface="Corbel" panose="020B0503020204020204" pitchFamily="34" charset="0"/>
              </a:rPr>
              <a:t>β </a:t>
            </a:r>
            <a:r>
              <a:rPr lang="en" altLang="sr-Latn-RS" sz="1500" i="1" baseline="-25000">
                <a:latin typeface="Gill Sans MT" panose="020B0502020104020203" pitchFamily="34" charset="0"/>
              </a:rPr>
              <a:t>2 </a:t>
            </a:r>
            <a:r>
              <a:rPr lang="en" altLang="sr-Latn-RS" sz="1500" b="1" i="1">
                <a:latin typeface="Gill Sans MT" panose="020B0502020104020203" pitchFamily="34" charset="0"/>
              </a:rPr>
              <a:t>- </a:t>
            </a:r>
            <a:r>
              <a:rPr lang="en" altLang="sr-Latn-RS" sz="1500" b="1" i="1">
                <a:latin typeface="Corbel" panose="020B0503020204020204" pitchFamily="34" charset="0"/>
              </a:rPr>
              <a:t>Adrenoreceptor</a:t>
            </a:r>
            <a:endParaRPr lang="en-US" altLang="sr-Latn-RS" sz="1500" b="1" i="1">
              <a:latin typeface="Gill Sans MT" panose="020B0502020104020203" pitchFamily="34" charset="0"/>
            </a:endParaRPr>
          </a:p>
        </p:txBody>
      </p:sp>
      <p:sp>
        <p:nvSpPr>
          <p:cNvPr id="120839" name="AutoShape 7">
            <a:extLst>
              <a:ext uri="{FF2B5EF4-FFF2-40B4-BE49-F238E27FC236}">
                <a16:creationId xmlns:a16="http://schemas.microsoft.com/office/drawing/2014/main" xmlns="" id="{37C4CAEB-6477-4BEA-A51E-E19C791E3CF5}"/>
              </a:ext>
            </a:extLst>
          </p:cNvPr>
          <p:cNvSpPr>
            <a:spLocks noChangeArrowheads="1"/>
          </p:cNvSpPr>
          <p:nvPr/>
        </p:nvSpPr>
        <p:spPr bwMode="auto">
          <a:xfrm rot="-10587965">
            <a:off x="2714625" y="3525838"/>
            <a:ext cx="306388" cy="381000"/>
          </a:xfrm>
          <a:prstGeom prst="triangle">
            <a:avLst>
              <a:gd name="adj" fmla="val 46292"/>
            </a:avLst>
          </a:prstGeom>
          <a:solidFill>
            <a:srgbClr val="CC00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sr-Latn-RS">
              <a:latin typeface="Gill Sans MT" panose="020B0502020104020203" pitchFamily="34" charset="0"/>
            </a:endParaRPr>
          </a:p>
        </p:txBody>
      </p:sp>
      <p:sp>
        <p:nvSpPr>
          <p:cNvPr id="120840" name="Text Box 8">
            <a:extLst>
              <a:ext uri="{FF2B5EF4-FFF2-40B4-BE49-F238E27FC236}">
                <a16:creationId xmlns:a16="http://schemas.microsoft.com/office/drawing/2014/main" xmlns="" id="{D1586B11-B778-4CC9-9BA9-52E70E739B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4025" y="1600200"/>
            <a:ext cx="257810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" altLang="sr-Latn-RS" sz="2500" i="1">
                <a:latin typeface="Corbel" panose="020B0503020204020204" pitchFamily="34" charset="0"/>
              </a:rPr>
              <a:t>Corticosteroid</a:t>
            </a:r>
            <a:endParaRPr lang="en-US" altLang="sr-Latn-RS" sz="2500" i="1">
              <a:latin typeface="Gill Sans MT" panose="020B0502020104020203" pitchFamily="34" charset="0"/>
            </a:endParaRPr>
          </a:p>
        </p:txBody>
      </p:sp>
      <p:sp>
        <p:nvSpPr>
          <p:cNvPr id="120841" name="Line 9">
            <a:extLst>
              <a:ext uri="{FF2B5EF4-FFF2-40B4-BE49-F238E27FC236}">
                <a16:creationId xmlns:a16="http://schemas.microsoft.com/office/drawing/2014/main" xmlns="" id="{F1F84107-2335-42A2-91A0-A4F8B1646DF3}"/>
              </a:ext>
            </a:extLst>
          </p:cNvPr>
          <p:cNvSpPr>
            <a:spLocks noChangeShapeType="1"/>
          </p:cNvSpPr>
          <p:nvPr/>
        </p:nvSpPr>
        <p:spPr bwMode="auto">
          <a:xfrm>
            <a:off x="2854325" y="2079625"/>
            <a:ext cx="0" cy="1371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120842" name="Line 10">
            <a:extLst>
              <a:ext uri="{FF2B5EF4-FFF2-40B4-BE49-F238E27FC236}">
                <a16:creationId xmlns:a16="http://schemas.microsoft.com/office/drawing/2014/main" xmlns="" id="{DFAF7CDD-22D1-4ED6-83E6-7EC5C203CA38}"/>
              </a:ext>
            </a:extLst>
          </p:cNvPr>
          <p:cNvSpPr>
            <a:spLocks noChangeShapeType="1"/>
          </p:cNvSpPr>
          <p:nvPr/>
        </p:nvSpPr>
        <p:spPr bwMode="auto">
          <a:xfrm>
            <a:off x="2847975" y="4364038"/>
            <a:ext cx="0" cy="230187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120843" name="Text Box 11">
            <a:extLst>
              <a:ext uri="{FF2B5EF4-FFF2-40B4-BE49-F238E27FC236}">
                <a16:creationId xmlns:a16="http://schemas.microsoft.com/office/drawing/2014/main" xmlns="" id="{11597C2C-0E1C-4420-950A-AB9BC4754B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8288" y="1592263"/>
            <a:ext cx="1747837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" altLang="sr-Latn-RS" sz="2500" i="1">
                <a:latin typeface="Corbel" panose="020B0503020204020204" pitchFamily="34" charset="0"/>
              </a:rPr>
              <a:t>β </a:t>
            </a:r>
            <a:r>
              <a:rPr lang="en" altLang="sr-Latn-RS" sz="2500" b="1" i="1" baseline="-25000">
                <a:latin typeface="Gill Sans MT" panose="020B0502020104020203" pitchFamily="34" charset="0"/>
              </a:rPr>
              <a:t>2 </a:t>
            </a:r>
            <a:r>
              <a:rPr lang="en" altLang="sr-Latn-RS" sz="2500" i="1">
                <a:latin typeface="Gill Sans MT" panose="020B0502020104020203" pitchFamily="34" charset="0"/>
              </a:rPr>
              <a:t>- </a:t>
            </a:r>
            <a:r>
              <a:rPr lang="en" altLang="sr-Latn-RS" sz="2500" i="1">
                <a:latin typeface="Corbel" panose="020B0503020204020204" pitchFamily="34" charset="0"/>
              </a:rPr>
              <a:t>Agonist</a:t>
            </a:r>
            <a:endParaRPr lang="en-US" altLang="sr-Latn-RS" sz="2500" i="1">
              <a:latin typeface="Gill Sans MT" panose="020B0502020104020203" pitchFamily="34" charset="0"/>
            </a:endParaRPr>
          </a:p>
        </p:txBody>
      </p:sp>
      <p:sp>
        <p:nvSpPr>
          <p:cNvPr id="120844" name="AutoShape 12">
            <a:extLst>
              <a:ext uri="{FF2B5EF4-FFF2-40B4-BE49-F238E27FC236}">
                <a16:creationId xmlns:a16="http://schemas.microsoft.com/office/drawing/2014/main" xmlns="" id="{0E477096-C906-41C9-88DF-2884DC45FEAC}"/>
              </a:ext>
            </a:extLst>
          </p:cNvPr>
          <p:cNvSpPr>
            <a:spLocks noChangeArrowheads="1"/>
          </p:cNvSpPr>
          <p:nvPr/>
        </p:nvSpPr>
        <p:spPr bwMode="auto">
          <a:xfrm rot="-10587965">
            <a:off x="6007100" y="2230438"/>
            <a:ext cx="304800" cy="381000"/>
          </a:xfrm>
          <a:prstGeom prst="triangle">
            <a:avLst>
              <a:gd name="adj" fmla="val 46292"/>
            </a:avLst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sr-Latn-RS">
              <a:latin typeface="Gill Sans MT" panose="020B0502020104020203" pitchFamily="34" charset="0"/>
            </a:endParaRPr>
          </a:p>
        </p:txBody>
      </p:sp>
      <p:sp>
        <p:nvSpPr>
          <p:cNvPr id="120845" name="Line 13">
            <a:extLst>
              <a:ext uri="{FF2B5EF4-FFF2-40B4-BE49-F238E27FC236}">
                <a16:creationId xmlns:a16="http://schemas.microsoft.com/office/drawing/2014/main" xmlns="" id="{DB2CCF57-75C2-4713-BF91-CC426288CCD3}"/>
              </a:ext>
            </a:extLst>
          </p:cNvPr>
          <p:cNvSpPr>
            <a:spLocks noChangeShapeType="1"/>
          </p:cNvSpPr>
          <p:nvPr/>
        </p:nvSpPr>
        <p:spPr bwMode="auto">
          <a:xfrm>
            <a:off x="6207125" y="3222625"/>
            <a:ext cx="0" cy="129381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133134" name="Rectangle 14">
            <a:extLst>
              <a:ext uri="{FF2B5EF4-FFF2-40B4-BE49-F238E27FC236}">
                <a16:creationId xmlns:a16="http://schemas.microsoft.com/office/drawing/2014/main" xmlns="" id="{0AEFE72B-C96B-4565-8E3C-4A802428A7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35100" y="341313"/>
            <a:ext cx="7499350" cy="1143000"/>
          </a:xfrm>
        </p:spPr>
        <p:txBody>
          <a:bodyPr>
            <a:noAutofit/>
          </a:bodyPr>
          <a:lstStyle/>
          <a:p>
            <a:pPr algn="ctr" defTabSz="1428750" eaLnBrk="1" fontAlgn="auto" hangingPunct="1">
              <a:spcAft>
                <a:spcPts val="0"/>
              </a:spcAft>
              <a:defRPr/>
            </a:pPr>
            <a:r>
              <a:rPr lang="en" sz="3200" b="1" i="1" dirty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Interaction between corticosteroids and </a:t>
            </a:r>
            <a:r>
              <a:rPr lang="en" sz="3200" b="1" i="1" dirty="0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LABA </a:t>
            </a:r>
            <a:r>
              <a:rPr lang="en" sz="3200" b="1" i="1" dirty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20847" name="Freeform 15">
            <a:extLst>
              <a:ext uri="{FF2B5EF4-FFF2-40B4-BE49-F238E27FC236}">
                <a16:creationId xmlns:a16="http://schemas.microsoft.com/office/drawing/2014/main" xmlns="" id="{CC2A3B28-1BD8-4C11-A518-810FFF248B7B}"/>
              </a:ext>
            </a:extLst>
          </p:cNvPr>
          <p:cNvSpPr>
            <a:spLocks/>
          </p:cNvSpPr>
          <p:nvPr/>
        </p:nvSpPr>
        <p:spPr bwMode="auto">
          <a:xfrm>
            <a:off x="3316288" y="3248025"/>
            <a:ext cx="2395537" cy="690563"/>
          </a:xfrm>
          <a:custGeom>
            <a:avLst/>
            <a:gdLst>
              <a:gd name="T0" fmla="*/ 0 w 1728"/>
              <a:gd name="T1" fmla="*/ 2147483647 h 616"/>
              <a:gd name="T2" fmla="*/ 2147483647 w 1728"/>
              <a:gd name="T3" fmla="*/ 2147483647 h 616"/>
              <a:gd name="T4" fmla="*/ 2147483647 w 1728"/>
              <a:gd name="T5" fmla="*/ 0 h 616"/>
              <a:gd name="T6" fmla="*/ 0 60000 65536"/>
              <a:gd name="T7" fmla="*/ 0 60000 65536"/>
              <a:gd name="T8" fmla="*/ 0 60000 65536"/>
              <a:gd name="T9" fmla="*/ 0 w 1728"/>
              <a:gd name="T10" fmla="*/ 0 h 616"/>
              <a:gd name="T11" fmla="*/ 1728 w 1728"/>
              <a:gd name="T12" fmla="*/ 616 h 6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28" h="616">
                <a:moveTo>
                  <a:pt x="0" y="528"/>
                </a:moveTo>
                <a:cubicBezTo>
                  <a:pt x="360" y="572"/>
                  <a:pt x="720" y="616"/>
                  <a:pt x="1008" y="528"/>
                </a:cubicBezTo>
                <a:cubicBezTo>
                  <a:pt x="1296" y="440"/>
                  <a:pt x="1512" y="220"/>
                  <a:pt x="1728" y="0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120848" name="Text Box 16">
            <a:extLst>
              <a:ext uri="{FF2B5EF4-FFF2-40B4-BE49-F238E27FC236}">
                <a16:creationId xmlns:a16="http://schemas.microsoft.com/office/drawing/2014/main" xmlns="" id="{C58419C2-8A5C-4003-B64C-2A01FB0071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5802313"/>
            <a:ext cx="856773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24505" tIns="112250" rIns="224505" bIns="112250"/>
          <a:lstStyle>
            <a:lvl1pPr marL="427038" indent="-427038" defTabSz="2244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2244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2244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2244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2244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224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224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224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224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120000"/>
              </a:spcAft>
              <a:buClr>
                <a:srgbClr val="99CCFF"/>
              </a:buClr>
              <a:buSzPct val="65000"/>
              <a:buFont typeface="Wingdings" panose="05000000000000000000" pitchFamily="2" charset="2"/>
              <a:buChar char="n"/>
            </a:pPr>
            <a:r>
              <a:rPr lang="en" altLang="sr-Latn-RS" sz="2400" i="1" dirty="0" smtClean="0"/>
              <a:t>Effects </a:t>
            </a:r>
            <a:r>
              <a:rPr lang="sr-Latn-RS" altLang="sr-Latn-RS" sz="2400" i="1" dirty="0" smtClean="0"/>
              <a:t>of </a:t>
            </a:r>
            <a:r>
              <a:rPr lang="en" altLang="sr-Latn-RS" sz="2400" i="1" dirty="0" smtClean="0"/>
              <a:t>LABA </a:t>
            </a:r>
            <a:r>
              <a:rPr lang="en" altLang="sr-Latn-RS" sz="2400" i="1" dirty="0"/>
              <a:t>on </a:t>
            </a:r>
            <a:r>
              <a:rPr lang="en" altLang="sr-Latn-RS" sz="2400" i="1" dirty="0" smtClean="0"/>
              <a:t>glucocorticoid </a:t>
            </a:r>
            <a:r>
              <a:rPr lang="en" altLang="sr-Latn-RS" sz="2400" i="1" dirty="0"/>
              <a:t>receptors</a:t>
            </a:r>
            <a:endParaRPr lang="en-GB" altLang="sr-Latn-RS" sz="2400" i="1" dirty="0"/>
          </a:p>
        </p:txBody>
      </p:sp>
      <p:sp>
        <p:nvSpPr>
          <p:cNvPr id="120849" name="Freeform 17">
            <a:extLst>
              <a:ext uri="{FF2B5EF4-FFF2-40B4-BE49-F238E27FC236}">
                <a16:creationId xmlns:a16="http://schemas.microsoft.com/office/drawing/2014/main" xmlns="" id="{DEBEE9EE-D72A-47A6-8512-F15251C712B6}"/>
              </a:ext>
            </a:extLst>
          </p:cNvPr>
          <p:cNvSpPr>
            <a:spLocks/>
          </p:cNvSpPr>
          <p:nvPr/>
        </p:nvSpPr>
        <p:spPr bwMode="auto">
          <a:xfrm>
            <a:off x="3254375" y="3195638"/>
            <a:ext cx="2673350" cy="1154112"/>
          </a:xfrm>
          <a:custGeom>
            <a:avLst/>
            <a:gdLst>
              <a:gd name="T0" fmla="*/ 2147483647 w 1824"/>
              <a:gd name="T1" fmla="*/ 0 h 728"/>
              <a:gd name="T2" fmla="*/ 2147483647 w 1824"/>
              <a:gd name="T3" fmla="*/ 2147483647 h 728"/>
              <a:gd name="T4" fmla="*/ 0 w 1824"/>
              <a:gd name="T5" fmla="*/ 2147483647 h 728"/>
              <a:gd name="T6" fmla="*/ 0 60000 65536"/>
              <a:gd name="T7" fmla="*/ 0 60000 65536"/>
              <a:gd name="T8" fmla="*/ 0 60000 65536"/>
              <a:gd name="T9" fmla="*/ 0 w 1824"/>
              <a:gd name="T10" fmla="*/ 0 h 728"/>
              <a:gd name="T11" fmla="*/ 1824 w 1824"/>
              <a:gd name="T12" fmla="*/ 728 h 7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24" h="728">
                <a:moveTo>
                  <a:pt x="1824" y="0"/>
                </a:moveTo>
                <a:cubicBezTo>
                  <a:pt x="1640" y="260"/>
                  <a:pt x="1456" y="520"/>
                  <a:pt x="1152" y="624"/>
                </a:cubicBezTo>
                <a:cubicBezTo>
                  <a:pt x="848" y="728"/>
                  <a:pt x="424" y="676"/>
                  <a:pt x="0" y="624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120850" name="Text Box 18">
            <a:extLst>
              <a:ext uri="{FF2B5EF4-FFF2-40B4-BE49-F238E27FC236}">
                <a16:creationId xmlns:a16="http://schemas.microsoft.com/office/drawing/2014/main" xmlns="" id="{845D17A9-E4F2-4C7A-A78C-247942B4E1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5221604"/>
            <a:ext cx="8537575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24505" tIns="112250" rIns="224505" bIns="112250"/>
          <a:lstStyle>
            <a:lvl1pPr marL="427038" indent="-427038" defTabSz="2244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2244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2244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2244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2244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224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224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224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224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ct val="120000"/>
              </a:spcAft>
              <a:buClr>
                <a:srgbClr val="99CCFF"/>
              </a:buClr>
              <a:buSzPct val="65000"/>
              <a:buFont typeface="Wingdings" panose="05000000000000000000" pitchFamily="2" charset="2"/>
              <a:buChar char="n"/>
            </a:pPr>
            <a:r>
              <a:rPr lang="en" altLang="sr-Latn-RS" sz="3000" i="1" dirty="0">
                <a:latin typeface="Gill Sans MT" panose="020B0502020104020203" pitchFamily="34" charset="0"/>
              </a:rPr>
              <a:t> </a:t>
            </a:r>
            <a:r>
              <a:rPr lang="en" altLang="sr-Latn-RS" sz="2400" i="1" dirty="0" err="1"/>
              <a:t>Corticosteroids</a:t>
            </a:r>
            <a:r>
              <a:rPr lang="en" altLang="sr-Latn-RS" sz="2400" i="1" dirty="0"/>
              <a:t> </a:t>
            </a:r>
            <a:r>
              <a:rPr lang="en" altLang="sr-Latn-RS" sz="2400" i="1" dirty="0">
                <a:sym typeface="Symbol" panose="05050102010706020507" pitchFamily="18" charset="2"/>
              </a:rPr>
              <a:t> </a:t>
            </a:r>
            <a:r>
              <a:rPr lang="en" altLang="sr-Latn-RS" sz="2400" i="1" dirty="0"/>
              <a:t>β </a:t>
            </a:r>
            <a:r>
              <a:rPr lang="en" altLang="sr-Latn-RS" sz="2400" i="1" baseline="-25000" dirty="0"/>
              <a:t>2 </a:t>
            </a:r>
            <a:r>
              <a:rPr lang="en" altLang="sr-Latn-RS" sz="2400" i="1" dirty="0"/>
              <a:t>- </a:t>
            </a:r>
            <a:r>
              <a:rPr lang="en" altLang="sr-Latn-RS" sz="2400" i="1" dirty="0" err="1"/>
              <a:t>adrenoreceptors</a:t>
            </a:r>
            <a:endParaRPr lang="en-GB" altLang="sr-Latn-RS" sz="2400" i="1" dirty="0"/>
          </a:p>
        </p:txBody>
      </p:sp>
      <p:sp>
        <p:nvSpPr>
          <p:cNvPr id="120851" name="Text Box 19">
            <a:extLst>
              <a:ext uri="{FF2B5EF4-FFF2-40B4-BE49-F238E27FC236}">
                <a16:creationId xmlns:a16="http://schemas.microsoft.com/office/drawing/2014/main" xmlns="" id="{47F445D4-CC76-42FD-A8CA-0DA479FA0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5838" y="4546600"/>
            <a:ext cx="4410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" altLang="sr-Latn-RS" sz="2400" b="1" i="1" dirty="0" err="1">
                <a:latin typeface="Corbel" panose="020B0503020204020204" pitchFamily="34" charset="0"/>
              </a:rPr>
              <a:t>Anti </a:t>
            </a:r>
            <a:r>
              <a:rPr lang="en" altLang="sr-Latn-RS" sz="2400" b="1" i="1" dirty="0" err="1">
                <a:latin typeface="Gill Sans MT" panose="020B0502020104020203" pitchFamily="34" charset="0"/>
              </a:rPr>
              <a:t>- </a:t>
            </a:r>
            <a:r>
              <a:rPr lang="en" altLang="sr-Latn-RS" sz="2400" b="1" i="1" dirty="0" err="1">
                <a:latin typeface="Corbel" panose="020B0503020204020204" pitchFamily="34" charset="0"/>
              </a:rPr>
              <a:t>inflammatory</a:t>
            </a:r>
            <a:r>
              <a:rPr lang="en" altLang="sr-Latn-RS" sz="2400" b="1" i="1" dirty="0">
                <a:latin typeface="Gill Sans MT" panose="020B0502020104020203" pitchFamily="34" charset="0"/>
              </a:rPr>
              <a:t> </a:t>
            </a:r>
            <a:r>
              <a:rPr lang="en" altLang="sr-Latn-RS" sz="2400" b="1" i="1" dirty="0" err="1">
                <a:latin typeface="Corbel" panose="020B0503020204020204" pitchFamily="34" charset="0"/>
              </a:rPr>
              <a:t>effect</a:t>
            </a:r>
            <a:endParaRPr lang="en-US" altLang="sr-Latn-RS" sz="2400" b="1" i="1" dirty="0">
              <a:latin typeface="Gill Sans MT" panose="020B0502020104020203" pitchFamily="34" charset="0"/>
            </a:endParaRPr>
          </a:p>
        </p:txBody>
      </p:sp>
      <p:sp>
        <p:nvSpPr>
          <p:cNvPr id="120852" name="Text Box 20">
            <a:extLst>
              <a:ext uri="{FF2B5EF4-FFF2-40B4-BE49-F238E27FC236}">
                <a16:creationId xmlns:a16="http://schemas.microsoft.com/office/drawing/2014/main" xmlns="" id="{FDCDF7E0-A255-4EFD-96D2-75589AE13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5663" y="4546600"/>
            <a:ext cx="29575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" altLang="sr-Latn-RS" sz="2400" b="1" i="1">
                <a:latin typeface="Corbel" panose="020B0503020204020204" pitchFamily="34" charset="0"/>
              </a:rPr>
              <a:t>Bronchodilation</a:t>
            </a:r>
            <a:endParaRPr lang="en-US" altLang="sr-Latn-RS" sz="2400" b="1" i="1"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advClick="0" advTm="35896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>
            <a:extLst>
              <a:ext uri="{FF2B5EF4-FFF2-40B4-BE49-F238E27FC236}">
                <a16:creationId xmlns:a16="http://schemas.microsoft.com/office/drawing/2014/main" xmlns="" id="{6673F1BB-0DF1-4DE7-961A-22BA46AF2D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7">
            <a:extLst>
              <a:ext uri="{FF2B5EF4-FFF2-40B4-BE49-F238E27FC236}">
                <a16:creationId xmlns:a16="http://schemas.microsoft.com/office/drawing/2014/main" xmlns="" id="{B661B8EE-FB8A-415D-AB1E-C2326B00637F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9143999" cy="13407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lIns="90000" tIns="46800" rIns="90000" bIns="46800" anchor="b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" sz="3600" b="1" i="1" dirty="0" smtClean="0">
                <a:ln w="11430"/>
                <a:solidFill>
                  <a:srgbClr val="C00000"/>
                </a:solidFill>
                <a:ea typeface="+mj-ea"/>
              </a:rPr>
              <a:t>Fixed </a:t>
            </a:r>
            <a:r>
              <a:rPr lang="en" sz="3600" b="1" i="1" dirty="0">
                <a:ln w="11430"/>
                <a:solidFill>
                  <a:srgbClr val="C00000"/>
                </a:solidFill>
                <a:ea typeface="+mj-ea"/>
              </a:rPr>
              <a:t>combinations LABA + </a:t>
            </a:r>
            <a:r>
              <a:rPr lang="en" sz="3600" b="1" i="1" dirty="0" smtClean="0">
                <a:ln w="11430"/>
                <a:solidFill>
                  <a:srgbClr val="C00000"/>
                </a:solidFill>
                <a:ea typeface="+mj-ea"/>
              </a:rPr>
              <a:t>LAMA</a:t>
            </a:r>
            <a:endParaRPr lang="en-GB" sz="3600" b="1" i="1" dirty="0">
              <a:ln w="11430"/>
              <a:solidFill>
                <a:srgbClr val="C00000"/>
              </a:solidFill>
              <a:ea typeface="+mj-e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F9A90AEB-82AB-4128-A836-31F9A9525421}"/>
              </a:ext>
            </a:extLst>
          </p:cNvPr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095"/>
    </mc:Choice>
    <mc:Fallback xmlns="">
      <p:transition spd="slow" advTm="42095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itel 1">
            <a:extLst>
              <a:ext uri="{FF2B5EF4-FFF2-40B4-BE49-F238E27FC236}">
                <a16:creationId xmlns:a16="http://schemas.microsoft.com/office/drawing/2014/main" xmlns="" id="{988324B5-DB4F-412C-ACC2-9421E1210234}"/>
              </a:ext>
            </a:extLst>
          </p:cNvPr>
          <p:cNvSpPr>
            <a:spLocks noGrp="1"/>
          </p:cNvSpPr>
          <p:nvPr>
            <p:ph type="title" idx="4294967295"/>
          </p:nvPr>
        </p:nvSpPr>
        <p:spPr bwMode="auto">
          <a:xfrm>
            <a:off x="941388" y="150813"/>
            <a:ext cx="8202612" cy="11414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sr-Latn-RS" altLang="sr-Latn-RS" sz="3600" b="1" i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" altLang="sr-Latn-RS" sz="3600" b="1" i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hosphodiesterase </a:t>
            </a:r>
            <a:r>
              <a:rPr lang="en" altLang="sr-Latn-RS" sz="3600" b="1" i="1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4 (PDE4</a:t>
            </a:r>
            <a:r>
              <a:rPr lang="en" altLang="sr-Latn-RS" sz="3600" b="1" i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) inhibitor</a:t>
            </a:r>
            <a:endParaRPr lang="en-US" altLang="sr-Latn-RS" sz="3600" b="1" i="1" dirty="0">
              <a:solidFill>
                <a:schemeClr val="tx1"/>
              </a:solidFill>
              <a:effectLst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2883" name="Textplatzhalter 2">
            <a:extLst>
              <a:ext uri="{FF2B5EF4-FFF2-40B4-BE49-F238E27FC236}">
                <a16:creationId xmlns:a16="http://schemas.microsoft.com/office/drawing/2014/main" xmlns="" id="{A5050719-41EE-4814-9758-090A28810E6A}"/>
              </a:ext>
            </a:extLst>
          </p:cNvPr>
          <p:cNvSpPr>
            <a:spLocks/>
          </p:cNvSpPr>
          <p:nvPr/>
        </p:nvSpPr>
        <p:spPr bwMode="auto">
          <a:xfrm>
            <a:off x="1518444" y="1772816"/>
            <a:ext cx="7048500" cy="4320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95263" indent="-1952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50000"/>
              </a:spcBef>
            </a:pPr>
            <a:endParaRPr lang="en-GB" altLang="sr-Latn-RS" sz="2400" i="1" dirty="0">
              <a:latin typeface="Gill Sans MT" panose="020B0502020104020203" pitchFamily="34" charset="0"/>
              <a:ea typeface="MS PGothic" panose="020B0600070205080204" pitchFamily="34" charset="-128"/>
            </a:endParaRPr>
          </a:p>
          <a:p>
            <a:pPr lvl="1" eaLnBrk="1" hangingPunct="1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" altLang="sr-Latn-RS" sz="2400" i="1" dirty="0">
                <a:latin typeface="Gill Sans MT" panose="020B0502020104020203" pitchFamily="34" charset="0"/>
                <a:ea typeface="MS PGothic" panose="020B0600070205080204" pitchFamily="34" charset="-128"/>
              </a:rPr>
              <a:t> </a:t>
            </a:r>
            <a:r>
              <a:rPr lang="en" altLang="sr-Latn-RS" sz="2400" i="1" dirty="0">
                <a:ea typeface="MS PGothic" panose="020B0600070205080204" pitchFamily="34" charset="-128"/>
              </a:rPr>
              <a:t>Enzyme </a:t>
            </a:r>
            <a:r>
              <a:rPr lang="en" altLang="sr-Latn-RS" sz="2400" i="1" dirty="0" smtClean="0">
                <a:ea typeface="MS PGothic" panose="020B0600070205080204" pitchFamily="34" charset="-128"/>
              </a:rPr>
              <a:t>phosphodiesterase</a:t>
            </a:r>
            <a:r>
              <a:rPr lang="sr-Latn-RS" altLang="sr-Latn-RS" sz="2400" i="1" dirty="0" smtClean="0">
                <a:ea typeface="MS PGothic" panose="020B0600070205080204" pitchFamily="34" charset="-128"/>
              </a:rPr>
              <a:t>-</a:t>
            </a:r>
            <a:r>
              <a:rPr lang="en" altLang="sr-Latn-RS" sz="2400" i="1" dirty="0" smtClean="0">
                <a:ea typeface="MS PGothic" panose="020B0600070205080204" pitchFamily="34" charset="-128"/>
              </a:rPr>
              <a:t>4 </a:t>
            </a:r>
            <a:r>
              <a:rPr lang="en" altLang="sr-Latn-RS" sz="2400" i="1" dirty="0" smtClean="0">
                <a:ea typeface="MS PGothic" panose="020B0600070205080204" pitchFamily="34" charset="-128"/>
              </a:rPr>
              <a:t>(PDE4</a:t>
            </a:r>
            <a:r>
              <a:rPr lang="en" altLang="sr-Latn-RS" sz="2400" i="1" dirty="0">
                <a:ea typeface="MS PGothic" panose="020B0600070205080204" pitchFamily="34" charset="-128"/>
              </a:rPr>
              <a:t>) has </a:t>
            </a:r>
            <a:r>
              <a:rPr lang="sr-Latn-RS" altLang="sr-Latn-RS" sz="2400" i="1" dirty="0" smtClean="0">
                <a:ea typeface="MS PGothic" panose="020B0600070205080204" pitchFamily="34" charset="-128"/>
              </a:rPr>
              <a:t>a </a:t>
            </a:r>
            <a:r>
              <a:rPr lang="en" altLang="sr-Latn-RS" sz="2400" i="1" dirty="0" smtClean="0">
                <a:ea typeface="MS PGothic" panose="020B0600070205080204" pitchFamily="34" charset="-128"/>
              </a:rPr>
              <a:t>significant </a:t>
            </a:r>
            <a:r>
              <a:rPr lang="en" altLang="sr-Latn-RS" sz="2400" i="1" dirty="0">
                <a:ea typeface="MS PGothic" panose="020B0600070205080204" pitchFamily="34" charset="-128"/>
              </a:rPr>
              <a:t>role in </a:t>
            </a:r>
            <a:r>
              <a:rPr lang="en" altLang="sr-Latn-RS" sz="2400" i="1" dirty="0" smtClean="0">
                <a:ea typeface="MS PGothic" panose="020B0600070205080204" pitchFamily="34" charset="-128"/>
              </a:rPr>
              <a:t>maintenance</a:t>
            </a:r>
            <a:r>
              <a:rPr lang="sr-Latn-RS" altLang="sr-Latn-RS" sz="2400" i="1" dirty="0" smtClean="0">
                <a:ea typeface="MS PGothic" panose="020B0600070205080204" pitchFamily="34" charset="-128"/>
              </a:rPr>
              <a:t> of</a:t>
            </a:r>
            <a:r>
              <a:rPr lang="en" altLang="sr-Latn-RS" sz="2400" i="1" dirty="0" smtClean="0">
                <a:ea typeface="MS PGothic" panose="020B0600070205080204" pitchFamily="34" charset="-128"/>
              </a:rPr>
              <a:t> </a:t>
            </a:r>
            <a:r>
              <a:rPr lang="en" altLang="sr-Latn-RS" sz="2400" i="1" dirty="0">
                <a:ea typeface="MS PGothic" panose="020B0600070205080204" pitchFamily="34" charset="-128"/>
              </a:rPr>
              <a:t>inflammation </a:t>
            </a:r>
            <a:r>
              <a:rPr lang="sr-Latn-RS" altLang="sr-Latn-RS" sz="2400" i="1" dirty="0" smtClean="0">
                <a:ea typeface="MS PGothic" panose="020B0600070205080204" pitchFamily="34" charset="-128"/>
              </a:rPr>
              <a:t>in</a:t>
            </a:r>
            <a:r>
              <a:rPr lang="en" altLang="sr-Latn-RS" sz="2400" i="1" dirty="0" smtClean="0">
                <a:ea typeface="MS PGothic" panose="020B0600070205080204" pitchFamily="34" charset="-128"/>
              </a:rPr>
              <a:t> COPD</a:t>
            </a:r>
            <a:endParaRPr lang="sr-Cyrl-RS" altLang="sr-Latn-RS" sz="2400" i="1" dirty="0">
              <a:ea typeface="MS PGothic" panose="020B0600070205080204" pitchFamily="34" charset="-128"/>
            </a:endParaRPr>
          </a:p>
          <a:p>
            <a:pPr lvl="1" eaLnBrk="1" hangingPunct="1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" altLang="sr-Latn-RS" sz="2400" i="1" dirty="0">
                <a:ea typeface="MS PGothic" panose="020B0600070205080204" pitchFamily="34" charset="-128"/>
              </a:rPr>
              <a:t> </a:t>
            </a:r>
            <a:r>
              <a:rPr lang="en" altLang="sr-Latn-RS" sz="2400" i="1" dirty="0" err="1" smtClean="0">
                <a:ea typeface="MS PGothic" panose="020B0600070205080204" pitchFamily="34" charset="-128"/>
              </a:rPr>
              <a:t>It decomposes</a:t>
            </a:r>
            <a:r>
              <a:rPr lang="en" altLang="sr-Latn-RS" sz="2400" i="1" dirty="0" smtClean="0">
                <a:ea typeface="MS PGothic" panose="020B0600070205080204" pitchFamily="34" charset="-128"/>
              </a:rPr>
              <a:t> cAMP </a:t>
            </a:r>
            <a:r>
              <a:rPr lang="en" altLang="sr-Latn-RS" sz="2400" i="1" dirty="0">
                <a:ea typeface="MS PGothic" panose="020B0600070205080204" pitchFamily="34" charset="-128"/>
              </a:rPr>
              <a:t>in </a:t>
            </a:r>
            <a:r>
              <a:rPr lang="en" altLang="sr-Latn-RS" sz="2400" i="1" dirty="0" err="1">
                <a:ea typeface="MS PGothic" panose="020B0600070205080204" pitchFamily="34" charset="-128"/>
              </a:rPr>
              <a:t>inflammatory</a:t>
            </a:r>
            <a:r>
              <a:rPr lang="en" altLang="sr-Latn-RS" sz="2400" i="1" dirty="0">
                <a:ea typeface="MS PGothic" panose="020B0600070205080204" pitchFamily="34" charset="-128"/>
              </a:rPr>
              <a:t> </a:t>
            </a:r>
            <a:r>
              <a:rPr lang="en" altLang="sr-Latn-RS" sz="2400" i="1" dirty="0" err="1">
                <a:ea typeface="MS PGothic" panose="020B0600070205080204" pitchFamily="34" charset="-128"/>
              </a:rPr>
              <a:t>cells</a:t>
            </a:r>
            <a:r>
              <a:rPr lang="en" altLang="sr-Latn-RS" sz="2400" i="1" dirty="0">
                <a:ea typeface="MS PGothic" panose="020B0600070205080204" pitchFamily="34" charset="-128"/>
              </a:rPr>
              <a:t> </a:t>
            </a:r>
            <a:r>
              <a:rPr lang="en" altLang="sr-Latn-RS" sz="2400" i="1" dirty="0" err="1" smtClean="0">
                <a:ea typeface="MS PGothic" panose="020B0600070205080204" pitchFamily="34" charset="-128"/>
              </a:rPr>
              <a:t>characteristic</a:t>
            </a:r>
            <a:r>
              <a:rPr lang="en" altLang="sr-Latn-RS" sz="2400" i="1" dirty="0" smtClean="0">
                <a:ea typeface="MS PGothic" panose="020B0600070205080204" pitchFamily="34" charset="-128"/>
              </a:rPr>
              <a:t> </a:t>
            </a:r>
            <a:r>
              <a:rPr lang="en" altLang="sr-Latn-RS" sz="2400" i="1" dirty="0" err="1">
                <a:ea typeface="MS PGothic" panose="020B0600070205080204" pitchFamily="34" charset="-128"/>
              </a:rPr>
              <a:t>for </a:t>
            </a:r>
            <a:r>
              <a:rPr lang="en" altLang="sr-Latn-RS" sz="2400" i="1" dirty="0">
                <a:ea typeface="MS PGothic" panose="020B0600070205080204" pitchFamily="34" charset="-128"/>
              </a:rPr>
              <a:t>COPD</a:t>
            </a:r>
            <a:endParaRPr lang="de-DE" altLang="sr-Latn-RS" sz="2400" i="1" dirty="0">
              <a:ea typeface="MS PGothic" panose="020B0600070205080204" pitchFamily="34" charset="-128"/>
            </a:endParaRPr>
          </a:p>
          <a:p>
            <a:pPr lvl="2" eaLnBrk="1" hangingPunct="1">
              <a:spcBef>
                <a:spcPct val="20000"/>
              </a:spcBef>
            </a:pPr>
            <a:endParaRPr lang="de-DE" altLang="sr-Latn-RS" sz="2400" i="1" dirty="0">
              <a:ea typeface="MS PGothic" panose="020B0600070205080204" pitchFamily="34" charset="-128"/>
            </a:endParaRPr>
          </a:p>
          <a:p>
            <a:pPr lvl="1" eaLnBrk="1" hangingPunct="1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" altLang="sr-Latn-RS" sz="2400" b="1" i="1" dirty="0">
                <a:ea typeface="MS PGothic" panose="020B0600070205080204" pitchFamily="34" charset="-128"/>
              </a:rPr>
              <a:t>PDE4 </a:t>
            </a:r>
            <a:r>
              <a:rPr lang="en" altLang="sr-Latn-RS" sz="2400" b="1" i="1" dirty="0" err="1">
                <a:ea typeface="MS PGothic" panose="020B0600070205080204" pitchFamily="34" charset="-128"/>
              </a:rPr>
              <a:t>inhibitor</a:t>
            </a:r>
            <a:endParaRPr lang="de-DE" altLang="sr-Latn-RS" sz="2400" b="1" i="1" dirty="0">
              <a:ea typeface="MS PGothic" panose="020B0600070205080204" pitchFamily="34" charset="-128"/>
            </a:endParaRPr>
          </a:p>
          <a:p>
            <a:pPr lvl="2" eaLnBrk="1" hangingPunct="1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" altLang="sr-Latn-RS" sz="2400" i="1" dirty="0">
                <a:ea typeface="MS PGothic" panose="020B0600070205080204" pitchFamily="34" charset="-128"/>
              </a:rPr>
              <a:t>Prevents decomposition </a:t>
            </a:r>
            <a:r>
              <a:rPr lang="sr-Latn-RS" altLang="sr-Latn-RS" sz="2400" i="1" dirty="0" smtClean="0">
                <a:ea typeface="MS PGothic" panose="020B0600070205080204" pitchFamily="34" charset="-128"/>
              </a:rPr>
              <a:t>of </a:t>
            </a:r>
            <a:r>
              <a:rPr lang="en" altLang="sr-Latn-RS" sz="2400" i="1" dirty="0" smtClean="0">
                <a:ea typeface="MS PGothic" panose="020B0600070205080204" pitchFamily="34" charset="-128"/>
              </a:rPr>
              <a:t>cAMP</a:t>
            </a:r>
            <a:endParaRPr lang="de-DE" altLang="sr-Latn-RS" sz="2400" i="1" dirty="0">
              <a:ea typeface="MS PGothic" panose="020B0600070205080204" pitchFamily="34" charset="-128"/>
            </a:endParaRPr>
          </a:p>
          <a:p>
            <a:pPr lvl="2" eaLnBrk="1" hangingPunct="1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" altLang="sr-Latn-RS" sz="2400" i="1" dirty="0">
                <a:ea typeface="MS PGothic" panose="020B0600070205080204" pitchFamily="34" charset="-128"/>
              </a:rPr>
              <a:t> </a:t>
            </a:r>
            <a:r>
              <a:rPr lang="en" altLang="sr-Latn-RS" sz="2400" i="1" dirty="0" err="1">
                <a:ea typeface="MS PGothic" panose="020B0600070205080204" pitchFamily="34" charset="-128"/>
              </a:rPr>
              <a:t>Reduces</a:t>
            </a:r>
            <a:r>
              <a:rPr lang="en" altLang="sr-Latn-RS" sz="2400" i="1" dirty="0">
                <a:ea typeface="MS PGothic" panose="020B0600070205080204" pitchFamily="34" charset="-128"/>
              </a:rPr>
              <a:t> </a:t>
            </a:r>
            <a:r>
              <a:rPr lang="en" altLang="sr-Latn-RS" sz="2400" i="1" dirty="0" err="1">
                <a:ea typeface="MS PGothic" panose="020B0600070205080204" pitchFamily="34" charset="-128"/>
              </a:rPr>
              <a:t>inflammation</a:t>
            </a:r>
            <a:r>
              <a:rPr lang="en" altLang="sr-Latn-RS" sz="2400" i="1" dirty="0">
                <a:ea typeface="MS PGothic" panose="020B0600070205080204" pitchFamily="34" charset="-128"/>
              </a:rPr>
              <a:t> </a:t>
            </a:r>
          </a:p>
          <a:p>
            <a:pPr lvl="1" eaLnBrk="1" hangingPunct="1">
              <a:spcBef>
                <a:spcPct val="20000"/>
              </a:spcBef>
              <a:buFontTx/>
              <a:buBlip>
                <a:blip r:embed="rId3"/>
              </a:buBlip>
            </a:pPr>
            <a:endParaRPr lang="de-DE" altLang="sr-Latn-RS" sz="2400" i="1" dirty="0">
              <a:latin typeface="Gill Sans MT" panose="020B0502020104020203" pitchFamily="34" charset="0"/>
              <a:ea typeface="MS PGothic" panose="020B0600070205080204" pitchFamily="34" charset="-128"/>
            </a:endParaRPr>
          </a:p>
        </p:txBody>
      </p:sp>
      <p:sp>
        <p:nvSpPr>
          <p:cNvPr id="122884" name="Slide Number Placeholder 3">
            <a:extLst>
              <a:ext uri="{FF2B5EF4-FFF2-40B4-BE49-F238E27FC236}">
                <a16:creationId xmlns:a16="http://schemas.microsoft.com/office/drawing/2014/main" xmlns="" id="{C884ECDC-7119-49C1-B25A-676F9B160A42}"/>
              </a:ext>
            </a:extLst>
          </p:cNvPr>
          <p:cNvSpPr txBox="1">
            <a:spLocks/>
          </p:cNvSpPr>
          <p:nvPr/>
        </p:nvSpPr>
        <p:spPr bwMode="auto">
          <a:xfrm>
            <a:off x="8626475" y="6519863"/>
            <a:ext cx="517525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561AED46-5ECE-40B4-9304-37A44BBC5E7F}" type="slidenum">
              <a:rPr lang="en-GB" altLang="sr-Latn-RS" sz="800">
                <a:latin typeface="Gill Sans MT" panose="020B0502020104020203" pitchFamily="34" charset="0"/>
              </a:rPr>
              <a:pPr algn="r" eaLnBrk="1" hangingPunct="1"/>
              <a:t>22</a:t>
            </a:fld>
            <a:endParaRPr lang="en-GB" altLang="sr-Latn-RS" sz="800"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advTm="25684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itle 1">
            <a:extLst>
              <a:ext uri="{FF2B5EF4-FFF2-40B4-BE49-F238E27FC236}">
                <a16:creationId xmlns:a16="http://schemas.microsoft.com/office/drawing/2014/main" xmlns="" id="{0FA1BFBF-6E45-46EB-ABF5-38A55BB7537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511300" y="125413"/>
            <a:ext cx="6877124" cy="1074737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altLang="sr-Latn-RS" sz="4400" b="1" i="1" dirty="0" err="1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Roflumilast</a:t>
            </a:r>
            <a:r>
              <a:rPr lang="en" altLang="sr-Latn-RS" sz="4400" b="1" i="1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altLang="sr-Latn-RS" sz="4400" b="1" i="1" dirty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907" name="Content Placeholder 2">
            <a:extLst>
              <a:ext uri="{FF2B5EF4-FFF2-40B4-BE49-F238E27FC236}">
                <a16:creationId xmlns:a16="http://schemas.microsoft.com/office/drawing/2014/main" xmlns="" id="{25130CA4-8FD4-4DB6-A210-DB191D5E90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5466" y="2420888"/>
            <a:ext cx="7128792" cy="2016224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215900" lvl="1" indent="-215900" eaLnBrk="1" hangingPunct="1">
              <a:spcAft>
                <a:spcPts val="600"/>
              </a:spcAft>
            </a:pPr>
            <a:r>
              <a:rPr lang="en" altLang="sr-Latn-RS" i="1" dirty="0">
                <a:latin typeface="Arial" panose="020B0604020202020204" pitchFamily="34" charset="0"/>
                <a:cs typeface="Arial" panose="020B0604020202020204" pitchFamily="34" charset="0"/>
              </a:rPr>
              <a:t> Roflumilast </a:t>
            </a:r>
            <a:r>
              <a:rPr lang="en" altLang="sr-Latn-RS" i="1" dirty="0" smtClean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sr-Latn-RS" altLang="sr-Latn-RS" i="1" dirty="0" smtClean="0">
                <a:latin typeface="Arial" panose="020B0604020202020204" pitchFamily="34" charset="0"/>
                <a:cs typeface="Arial" panose="020B0604020202020204" pitchFamily="34" charset="0"/>
              </a:rPr>
              <a:t>the f</a:t>
            </a:r>
            <a:r>
              <a:rPr lang="en" altLang="sr-Latn-RS" i="1" dirty="0" smtClean="0">
                <a:latin typeface="Arial" panose="020B0604020202020204" pitchFamily="34" charset="0"/>
                <a:cs typeface="Arial" panose="020B0604020202020204" pitchFamily="34" charset="0"/>
              </a:rPr>
              <a:t>irst </a:t>
            </a:r>
            <a:r>
              <a:rPr lang="en" altLang="sr-Latn-RS" i="1" dirty="0">
                <a:latin typeface="Arial" panose="020B0604020202020204" pitchFamily="34" charset="0"/>
                <a:cs typeface="Arial" panose="020B0604020202020204" pitchFamily="34" charset="0"/>
              </a:rPr>
              <a:t>oral preparation with specific anti-inflammatory </a:t>
            </a:r>
            <a:r>
              <a:rPr lang="en" altLang="sr-Latn-RS" i="1" dirty="0" smtClean="0">
                <a:latin typeface="Arial" panose="020B0604020202020204" pitchFamily="34" charset="0"/>
                <a:cs typeface="Arial" panose="020B0604020202020204" pitchFamily="34" charset="0"/>
              </a:rPr>
              <a:t>effect </a:t>
            </a:r>
            <a:r>
              <a:rPr lang="sr-Latn-RS" altLang="sr-Latn-RS" i="1" dirty="0" smtClean="0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" altLang="sr-Latn-RS" i="1" dirty="0" smtClean="0">
                <a:latin typeface="Arial" panose="020B0604020202020204" pitchFamily="34" charset="0"/>
                <a:cs typeface="Arial" panose="020B0604020202020204" pitchFamily="34" charset="0"/>
              </a:rPr>
              <a:t> patient</a:t>
            </a:r>
            <a:r>
              <a:rPr lang="sr-Latn-RS" altLang="sr-Latn-RS" i="1" dirty="0" smtClean="0"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en" altLang="sr-Latn-RS" i="1" dirty="0" smtClean="0">
                <a:latin typeface="Arial" panose="020B0604020202020204" pitchFamily="34" charset="0"/>
                <a:cs typeface="Arial" panose="020B0604020202020204" pitchFamily="34" charset="0"/>
              </a:rPr>
              <a:t>with COPD</a:t>
            </a:r>
            <a:endParaRPr lang="en-US" altLang="sr-Latn-RS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5900" lvl="1" indent="-215900" eaLnBrk="1" hangingPunct="1">
              <a:spcAft>
                <a:spcPts val="600"/>
              </a:spcAft>
              <a:buFont typeface="Wingdings 2" panose="05020102010507070707" pitchFamily="18" charset="2"/>
              <a:buNone/>
            </a:pPr>
            <a:endParaRPr lang="en-US" altLang="sr-Latn-RS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5900" lvl="1" indent="-215900" eaLnBrk="1" hangingPunct="1">
              <a:spcAft>
                <a:spcPts val="600"/>
              </a:spcAft>
              <a:buFont typeface="Wingdings 2" panose="05020102010507070707" pitchFamily="18" charset="2"/>
              <a:buNone/>
            </a:pPr>
            <a:endParaRPr lang="en-US" altLang="sr-Latn-RS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5900" lvl="1" indent="-215900" eaLnBrk="1" hangingPunct="1">
              <a:spcAft>
                <a:spcPts val="600"/>
              </a:spcAft>
            </a:pPr>
            <a:endParaRPr lang="en-US" altLang="sr-Latn-RS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5900" lvl="1" indent="-215900" eaLnBrk="1" hangingPunct="1">
              <a:spcAft>
                <a:spcPts val="600"/>
              </a:spcAft>
              <a:buFont typeface="Wingdings 2" panose="05020102010507070707" pitchFamily="18" charset="2"/>
              <a:buNone/>
            </a:pPr>
            <a:endParaRPr lang="en-GB" altLang="sr-Latn-RS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advTm="8959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ext Box 2">
            <a:extLst>
              <a:ext uri="{FF2B5EF4-FFF2-40B4-BE49-F238E27FC236}">
                <a16:creationId xmlns:a16="http://schemas.microsoft.com/office/drawing/2014/main" xmlns="" id="{A70C20FE-F694-4D14-A603-914867B9A6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7904" y="906681"/>
            <a:ext cx="4536505" cy="529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endParaRPr lang="de-DE" altLang="sr-Latn-RS" sz="2400" i="1" dirty="0"/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" altLang="sr-Latn-RS" sz="2400" i="1" dirty="0"/>
              <a:t> </a:t>
            </a:r>
            <a:r>
              <a:rPr lang="sr-Latn-RS" altLang="sr-Latn-RS" sz="2400" i="1" dirty="0" smtClean="0"/>
              <a:t>In p</a:t>
            </a:r>
            <a:r>
              <a:rPr lang="en" altLang="sr-Latn-RS" sz="2400" i="1" dirty="0" smtClean="0"/>
              <a:t>atient</a:t>
            </a:r>
            <a:r>
              <a:rPr lang="sr-Latn-RS" altLang="sr-Latn-RS" sz="2400" i="1" dirty="0" smtClean="0"/>
              <a:t>s</a:t>
            </a:r>
            <a:r>
              <a:rPr lang="en" altLang="sr-Latn-RS" sz="2400" i="1" dirty="0" smtClean="0"/>
              <a:t> </a:t>
            </a:r>
            <a:r>
              <a:rPr lang="en" altLang="sr-Latn-RS" sz="2400" i="1" dirty="0"/>
              <a:t>with </a:t>
            </a:r>
            <a:r>
              <a:rPr lang="sr-Latn-RS" altLang="sr-Latn-RS" sz="2400" i="1" dirty="0" smtClean="0"/>
              <a:t>severe</a:t>
            </a:r>
            <a:r>
              <a:rPr lang="en" altLang="sr-Latn-RS" sz="2400" i="1" dirty="0" smtClean="0"/>
              <a:t> </a:t>
            </a:r>
            <a:r>
              <a:rPr lang="en" altLang="sr-Latn-RS" sz="2400" i="1" dirty="0"/>
              <a:t>and very severe COPD </a:t>
            </a:r>
            <a:r>
              <a:rPr lang="en" altLang="sr-Latn-RS" sz="2400" i="1" dirty="0" smtClean="0"/>
              <a:t>and </a:t>
            </a:r>
            <a:r>
              <a:rPr lang="en" altLang="sr-Latn-RS" sz="2400" i="1" dirty="0"/>
              <a:t>frequent exacerbations</a:t>
            </a:r>
            <a:r>
              <a:rPr lang="en-US" altLang="sr-Latn-RS" sz="2400" i="1" dirty="0"/>
              <a:t/>
            </a:r>
            <a:br>
              <a:rPr lang="en-US" altLang="sr-Latn-RS" sz="2400" i="1" dirty="0"/>
            </a:br>
            <a:r>
              <a:rPr lang="en" altLang="sr-Latn-RS" sz="2400" i="1" dirty="0"/>
              <a:t> </a:t>
            </a:r>
            <a:r>
              <a:rPr lang="en" altLang="sr-Latn-RS" sz="2400" i="1" dirty="0">
                <a:sym typeface="Wingdings" panose="05000000000000000000" pitchFamily="2" charset="2"/>
              </a:rPr>
              <a:t> </a:t>
            </a:r>
            <a:r>
              <a:rPr lang="en" altLang="sr-Latn-RS" sz="2400" i="1" dirty="0" err="1">
                <a:sym typeface="Wingdings" panose="05000000000000000000" pitchFamily="2" charset="2"/>
              </a:rPr>
              <a:t>improves</a:t>
            </a:r>
            <a:r>
              <a:rPr lang="en" altLang="sr-Latn-RS" sz="2400" i="1" dirty="0">
                <a:sym typeface="Wingdings" panose="05000000000000000000" pitchFamily="2" charset="2"/>
              </a:rPr>
              <a:t> </a:t>
            </a:r>
            <a:r>
              <a:rPr lang="en" altLang="sr-Latn-RS" sz="2400" i="1" dirty="0" err="1">
                <a:sym typeface="Wingdings" panose="05000000000000000000" pitchFamily="2" charset="2"/>
              </a:rPr>
              <a:t>lung</a:t>
            </a:r>
            <a:r>
              <a:rPr lang="en" altLang="sr-Latn-RS" sz="2400" i="1" dirty="0">
                <a:sym typeface="Wingdings" panose="05000000000000000000" pitchFamily="2" charset="2"/>
              </a:rPr>
              <a:t> </a:t>
            </a:r>
            <a:r>
              <a:rPr lang="en" altLang="sr-Latn-RS" sz="2400" i="1" dirty="0" err="1">
                <a:sym typeface="Wingdings" panose="05000000000000000000" pitchFamily="2" charset="2"/>
              </a:rPr>
              <a:t>function</a:t>
            </a:r>
            <a:r>
              <a:rPr lang="de-DE" altLang="sr-Latn-RS" sz="2400" i="1" dirty="0"/>
              <a:t/>
            </a:r>
            <a:br>
              <a:rPr lang="de-DE" altLang="sr-Latn-RS" sz="2400" i="1" dirty="0"/>
            </a:br>
            <a:r>
              <a:rPr lang="en" altLang="sr-Latn-RS" sz="2400" i="1" dirty="0"/>
              <a:t> </a:t>
            </a:r>
            <a:r>
              <a:rPr lang="en" altLang="sr-Latn-RS" sz="2400" i="1" dirty="0">
                <a:sym typeface="Wingdings" panose="05000000000000000000" pitchFamily="2" charset="2"/>
              </a:rPr>
              <a:t> </a:t>
            </a:r>
            <a:r>
              <a:rPr lang="en" altLang="sr-Latn-RS" sz="2400" i="1" dirty="0" err="1">
                <a:sym typeface="Wingdings" panose="05000000000000000000" pitchFamily="2" charset="2"/>
              </a:rPr>
              <a:t>prevents</a:t>
            </a:r>
            <a:r>
              <a:rPr lang="en" altLang="sr-Latn-RS" sz="2400" i="1" dirty="0">
                <a:sym typeface="Wingdings" panose="05000000000000000000" pitchFamily="2" charset="2"/>
              </a:rPr>
              <a:t> </a:t>
            </a:r>
            <a:r>
              <a:rPr lang="en" altLang="sr-Latn-RS" sz="2400" i="1" dirty="0" err="1">
                <a:sym typeface="Wingdings" panose="05000000000000000000" pitchFamily="2" charset="2"/>
              </a:rPr>
              <a:t>exacerbations</a:t>
            </a:r>
            <a:r>
              <a:rPr lang="en" altLang="sr-Latn-RS" sz="2400" i="1" dirty="0"/>
              <a:t> 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" altLang="sr-Latn-RS" sz="2400" i="1" dirty="0"/>
              <a:t>  Additive </a:t>
            </a:r>
            <a:r>
              <a:rPr lang="en" altLang="sr-Latn-RS" sz="2400" i="1" dirty="0" smtClean="0"/>
              <a:t>effect</a:t>
            </a:r>
            <a:r>
              <a:rPr lang="sr-Latn-RS" altLang="sr-Latn-RS" sz="2400" i="1" dirty="0" smtClean="0"/>
              <a:t> to</a:t>
            </a:r>
            <a:r>
              <a:rPr lang="en" altLang="sr-Latn-RS" sz="2400" i="1" dirty="0" smtClean="0"/>
              <a:t> </a:t>
            </a:r>
            <a:r>
              <a:rPr lang="en" altLang="sr-Latn-RS" sz="2400" i="1" dirty="0"/>
              <a:t>bronchodilators</a:t>
            </a:r>
            <a:endParaRPr lang="de-DE" altLang="sr-Latn-RS" sz="2400" i="1" dirty="0"/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" altLang="sr-Latn-RS" sz="2400" i="1" dirty="0"/>
              <a:t> It combines </a:t>
            </a:r>
            <a:r>
              <a:rPr lang="sr-Latn-RS" altLang="sr-Latn-RS" sz="2400" i="1" dirty="0" smtClean="0"/>
              <a:t>w</a:t>
            </a:r>
            <a:r>
              <a:rPr lang="en" altLang="sr-Latn-RS" sz="2400" i="1" dirty="0" smtClean="0"/>
              <a:t>ith all </a:t>
            </a:r>
            <a:r>
              <a:rPr lang="en" altLang="sr-Latn-RS" sz="2400" i="1" dirty="0"/>
              <a:t>modalities </a:t>
            </a:r>
            <a:r>
              <a:rPr lang="sr-Latn-RS" altLang="sr-Latn-RS" sz="2400" i="1" dirty="0" smtClean="0"/>
              <a:t>of COPD </a:t>
            </a:r>
            <a:r>
              <a:rPr lang="en" altLang="sr-Latn-RS" sz="2400" i="1" dirty="0" smtClean="0"/>
              <a:t>treatment</a:t>
            </a:r>
            <a:endParaRPr lang="de-DE" altLang="sr-Latn-RS" sz="2400" i="1" dirty="0"/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endParaRPr lang="de-DE" altLang="sr-Latn-RS" sz="2400" i="1" dirty="0"/>
          </a:p>
        </p:txBody>
      </p:sp>
      <p:pic>
        <p:nvPicPr>
          <p:cNvPr id="124931" name="Picture 6">
            <a:extLst>
              <a:ext uri="{FF2B5EF4-FFF2-40B4-BE49-F238E27FC236}">
                <a16:creationId xmlns:a16="http://schemas.microsoft.com/office/drawing/2014/main" xmlns="" id="{B2A6F1BC-5FD8-4A9D-B89B-7F937F7FBC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2041525"/>
            <a:ext cx="2838450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932" name="Text Box 7">
            <a:extLst>
              <a:ext uri="{FF2B5EF4-FFF2-40B4-BE49-F238E27FC236}">
                <a16:creationId xmlns:a16="http://schemas.microsoft.com/office/drawing/2014/main" xmlns="" id="{AC28ED51-276C-4C9A-BFED-D24B52FE82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7825" y="260350"/>
            <a:ext cx="756970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" altLang="sr-Latn-RS" sz="4000" b="1" i="1" dirty="0" err="1" smtClean="0">
                <a:solidFill>
                  <a:schemeClr val="tx2"/>
                </a:solidFill>
              </a:rPr>
              <a:t>Roflumilast</a:t>
            </a:r>
            <a:r>
              <a:rPr lang="en" altLang="sr-Latn-RS" sz="4000" b="1" i="1" dirty="0" smtClean="0">
                <a:solidFill>
                  <a:schemeClr val="tx2"/>
                </a:solidFill>
              </a:rPr>
              <a:t> </a:t>
            </a:r>
            <a:r>
              <a:rPr lang="en" altLang="sr-Latn-RS" sz="4000" b="1" i="1" dirty="0">
                <a:solidFill>
                  <a:schemeClr val="tx2"/>
                </a:solidFill>
              </a:rPr>
              <a:t>in </a:t>
            </a:r>
            <a:r>
              <a:rPr lang="en" altLang="sr-Latn-RS" sz="4000" b="1" i="1" dirty="0" err="1">
                <a:solidFill>
                  <a:schemeClr val="tx2"/>
                </a:solidFill>
              </a:rPr>
              <a:t>clinical</a:t>
            </a:r>
            <a:r>
              <a:rPr lang="en" altLang="sr-Latn-RS" sz="4000" b="1" i="1" dirty="0">
                <a:solidFill>
                  <a:schemeClr val="tx2"/>
                </a:solidFill>
              </a:rPr>
              <a:t> </a:t>
            </a:r>
            <a:r>
              <a:rPr lang="en" altLang="sr-Latn-RS" sz="4000" b="1" i="1" dirty="0" err="1">
                <a:solidFill>
                  <a:schemeClr val="tx2"/>
                </a:solidFill>
              </a:rPr>
              <a:t>practice</a:t>
            </a:r>
            <a:endParaRPr lang="de-DE" altLang="sr-Latn-RS" sz="4000" b="1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advTm="23618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08C0B1-0386-476B-B983-91D0B118D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648" y="509939"/>
            <a:ext cx="7696792" cy="617733"/>
          </a:xfrm>
        </p:spPr>
        <p:txBody>
          <a:bodyPr/>
          <a:lstStyle/>
          <a:p>
            <a:pPr>
              <a:defRPr/>
            </a:pPr>
            <a:r>
              <a:rPr lang="en" sz="3200" i="1" dirty="0"/>
              <a:t>     </a:t>
            </a:r>
            <a:endParaRPr lang="en-GB" sz="3200" i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DD8157CF-D1B2-4F5D-AAD7-E14E17A2EE98}"/>
              </a:ext>
            </a:extLst>
          </p:cNvPr>
          <p:cNvSpPr/>
          <p:nvPr/>
        </p:nvSpPr>
        <p:spPr>
          <a:xfrm>
            <a:off x="395535" y="2928"/>
            <a:ext cx="8424936" cy="11247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" sz="3600" b="1" dirty="0" smtClean="0">
                <a:ln w="11430"/>
                <a:solidFill>
                  <a:srgbClr val="C00000"/>
                </a:solidFill>
                <a:latin typeface="Arial Black" pitchFamily="34" charset="0"/>
              </a:rPr>
              <a:t>GOLD 2023</a:t>
            </a:r>
            <a:endParaRPr lang="en-US" sz="3600" b="1" dirty="0">
              <a:ln w="11430"/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83BC2F2E-3023-3D08-2309-B5DCCB7615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03" t="13162" r="4356" b="27217"/>
          <a:stretch/>
        </p:blipFill>
        <p:spPr>
          <a:xfrm>
            <a:off x="1360088" y="778523"/>
            <a:ext cx="6608347" cy="5582259"/>
          </a:xfrm>
          <a:prstGeom prst="rect">
            <a:avLst/>
          </a:prstGeom>
        </p:spPr>
      </p:pic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xmlns="" id="{C8986732-3819-4C86-AE23-BC357E32BB54}"/>
              </a:ext>
            </a:extLst>
          </p:cNvPr>
          <p:cNvSpPr/>
          <p:nvPr/>
        </p:nvSpPr>
        <p:spPr>
          <a:xfrm>
            <a:off x="1547664" y="5229200"/>
            <a:ext cx="2397125" cy="1511424"/>
          </a:xfrm>
          <a:prstGeom prst="wedgeRoundRectCallout">
            <a:avLst>
              <a:gd name="adj1" fmla="val -31488"/>
              <a:gd name="adj2" fmla="val -78336"/>
              <a:gd name="adj3" fmla="val 16667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" sz="1400" b="1" u="sng" dirty="0">
                <a:solidFill>
                  <a:srgbClr val="58646E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Spirometry is the most relevant factor for diagnosis and prognosis </a:t>
            </a:r>
            <a:r>
              <a:rPr lang="sr-Latn-RS" sz="1400" b="1" u="sng" dirty="0" smtClean="0">
                <a:solidFill>
                  <a:srgbClr val="58646E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en" sz="1400" b="1" u="sng" dirty="0" smtClean="0">
                <a:solidFill>
                  <a:srgbClr val="58646E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" sz="1400" b="1" u="sng" dirty="0">
                <a:solidFill>
                  <a:srgbClr val="58646E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treatment with non - pharmacological therapies</a:t>
            </a:r>
            <a:endParaRPr lang="en-GB" sz="1600" b="1" dirty="0">
              <a:solidFill>
                <a:srgbClr val="58646E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ounded Rectangular Callout 13">
            <a:extLst>
              <a:ext uri="{FF2B5EF4-FFF2-40B4-BE49-F238E27FC236}">
                <a16:creationId xmlns:a16="http://schemas.microsoft.com/office/drawing/2014/main" xmlns="" id="{91875300-D667-4210-B7D8-CFFA2123E4E2}"/>
              </a:ext>
            </a:extLst>
          </p:cNvPr>
          <p:cNvSpPr/>
          <p:nvPr/>
        </p:nvSpPr>
        <p:spPr>
          <a:xfrm>
            <a:off x="7551491" y="778523"/>
            <a:ext cx="1679575" cy="2819227"/>
          </a:xfrm>
          <a:prstGeom prst="wedgeRoundRectCallout">
            <a:avLst>
              <a:gd name="adj1" fmla="val -51037"/>
              <a:gd name="adj2" fmla="val 57801"/>
              <a:gd name="adj3" fmla="val 16667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sr-Latn-RS" sz="1400" b="1" u="sng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" sz="1400" b="1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xclusively </a:t>
            </a:r>
            <a:r>
              <a:rPr lang="en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respiratory symptoms and </a:t>
            </a:r>
            <a:r>
              <a:rPr lang="en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history</a:t>
            </a:r>
            <a:r>
              <a:rPr lang="sr-Latn-R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of exacerbations</a:t>
            </a:r>
            <a:r>
              <a:rPr lang="en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are used </a:t>
            </a:r>
            <a:r>
              <a:rPr lang="sr-Latn-RS" sz="1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en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or </a:t>
            </a:r>
            <a:r>
              <a:rPr lang="en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assessment </a:t>
            </a:r>
            <a:r>
              <a:rPr lang="sr-Latn-RS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 which</a:t>
            </a:r>
            <a:r>
              <a:rPr lang="en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group the patient belongs </a:t>
            </a:r>
            <a:r>
              <a:rPr lang="en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to, and </a:t>
            </a:r>
            <a:r>
              <a:rPr lang="sr-Latn-RS" sz="1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en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or </a:t>
            </a:r>
            <a:r>
              <a:rPr lang="en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decision on therapy</a:t>
            </a:r>
            <a:endParaRPr lang="en-GB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xmlns="" id="{7452F55C-6BCE-41B0-A171-60360581A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7" y="57285"/>
            <a:ext cx="10826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62893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B341579C-BB3C-4369-87B0-A7E32C2BB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74D7F21-E912-4186-856B-AD38C5D97C17}" type="slidenum">
              <a:rPr lang="en-US" altLang="sr-Latn-RS">
                <a:solidFill>
                  <a:srgbClr val="BCBCBC"/>
                </a:solidFill>
                <a:latin typeface="Baskerville Old Face" panose="02020602080505020303" pitchFamily="18" charset="0"/>
              </a:rPr>
              <a:pPr eaLnBrk="1" hangingPunct="1"/>
              <a:t>26</a:t>
            </a:fld>
            <a:endParaRPr lang="en-US" altLang="sr-Latn-RS">
              <a:solidFill>
                <a:srgbClr val="BCBCBC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135171" name="Rectangle 1">
            <a:extLst>
              <a:ext uri="{FF2B5EF4-FFF2-40B4-BE49-F238E27FC236}">
                <a16:creationId xmlns:a16="http://schemas.microsoft.com/office/drawing/2014/main" xmlns="" id="{22E06424-C81D-4D66-AF0A-978FB9BC4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7" y="82550"/>
            <a:ext cx="8353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360" tIns="44280" rIns="90360" bIns="4428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sr-Latn-RS" sz="2400" i="1" dirty="0">
                <a:solidFill>
                  <a:srgbClr val="C00000"/>
                </a:solidFill>
                <a:latin typeface="Baskerville Old Face" panose="02020602080505020303" pitchFamily="18" charset="0"/>
              </a:rPr>
              <a:t/>
            </a:r>
            <a:br>
              <a:rPr lang="en-US" altLang="sr-Latn-RS" sz="2400" i="1" dirty="0">
                <a:solidFill>
                  <a:srgbClr val="C00000"/>
                </a:solidFill>
                <a:latin typeface="Baskerville Old Face" panose="02020602080505020303" pitchFamily="18" charset="0"/>
              </a:rPr>
            </a:br>
            <a:r>
              <a:rPr lang="en" altLang="sr-Latn-RS" sz="2400" i="1" dirty="0">
                <a:solidFill>
                  <a:srgbClr val="C00000"/>
                </a:solidFill>
                <a:latin typeface="Baskerville Old Face" panose="02020602080505020303" pitchFamily="18" charset="0"/>
              </a:rPr>
              <a:t>  </a:t>
            </a:r>
            <a:r>
              <a:rPr lang="en-US" altLang="sr-Latn-RS" sz="2400" i="1" dirty="0">
                <a:solidFill>
                  <a:srgbClr val="C00000"/>
                </a:solidFill>
                <a:latin typeface="Baskerville Old Face" panose="02020602080505020303" pitchFamily="18" charset="0"/>
              </a:rPr>
              <a:t/>
            </a:r>
            <a:br>
              <a:rPr lang="en-US" altLang="sr-Latn-RS" sz="2400" i="1" dirty="0">
                <a:solidFill>
                  <a:srgbClr val="C00000"/>
                </a:solidFill>
                <a:latin typeface="Baskerville Old Face" panose="02020602080505020303" pitchFamily="18" charset="0"/>
              </a:rPr>
            </a:br>
            <a:r>
              <a:rPr lang="en" altLang="sr-Latn-RS" sz="3600" b="1" i="1" dirty="0">
                <a:solidFill>
                  <a:srgbClr val="C00000"/>
                </a:solidFill>
              </a:rPr>
              <a:t>Modified </a:t>
            </a:r>
            <a:r>
              <a:rPr lang="en" altLang="sr-Latn-RS" sz="3600" b="1" i="1" dirty="0" smtClean="0">
                <a:solidFill>
                  <a:srgbClr val="C00000"/>
                </a:solidFill>
              </a:rPr>
              <a:t>dyspnea scale </a:t>
            </a:r>
            <a:r>
              <a:rPr lang="en" altLang="sr-Latn-RS" sz="3600" b="1" i="1" dirty="0">
                <a:solidFill>
                  <a:srgbClr val="C00000"/>
                </a:solidFill>
              </a:rPr>
              <a:t>( </a:t>
            </a:r>
            <a:r>
              <a:rPr lang="en" altLang="sr-Latn-RS" sz="3600" b="1" i="1" dirty="0" err="1">
                <a:solidFill>
                  <a:srgbClr val="C00000"/>
                </a:solidFill>
              </a:rPr>
              <a:t>mMRC </a:t>
            </a:r>
            <a:r>
              <a:rPr lang="en" altLang="sr-Latn-RS" sz="3600" b="1" i="1" dirty="0">
                <a:solidFill>
                  <a:srgbClr val="C00000"/>
                </a:solidFill>
              </a:rPr>
              <a:t>)</a:t>
            </a:r>
            <a:r>
              <a:rPr lang="en-US" altLang="sr-Latn-RS" sz="3600" i="1" dirty="0">
                <a:solidFill>
                  <a:srgbClr val="C00000"/>
                </a:solidFill>
              </a:rPr>
              <a:t/>
            </a:r>
            <a:br>
              <a:rPr lang="en-US" altLang="sr-Latn-RS" sz="3600" i="1" dirty="0">
                <a:solidFill>
                  <a:srgbClr val="C00000"/>
                </a:solidFill>
              </a:rPr>
            </a:br>
            <a:r>
              <a:rPr lang="en-US" altLang="sr-Latn-RS" sz="2400" i="1" dirty="0">
                <a:solidFill>
                  <a:srgbClr val="C00000"/>
                </a:solidFill>
              </a:rPr>
              <a:t/>
            </a:r>
            <a:br>
              <a:rPr lang="en-US" altLang="sr-Latn-RS" sz="2400" i="1" dirty="0">
                <a:solidFill>
                  <a:srgbClr val="C00000"/>
                </a:solidFill>
              </a:rPr>
            </a:br>
            <a:endParaRPr lang="en-US" altLang="sr-Latn-RS" sz="2400" i="1" dirty="0">
              <a:solidFill>
                <a:srgbClr val="C00000"/>
              </a:solidFill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xmlns="" id="{7452F55C-6BCE-41B0-A171-60360581A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26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Tabl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29" y="1471934"/>
            <a:ext cx="8040439" cy="505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337603"/>
      </p:ext>
    </p:extLst>
  </p:cSld>
  <p:clrMapOvr>
    <a:masterClrMapping/>
  </p:clrMapOvr>
  <p:transition advTm="25101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6DB551F-A00F-4EE9-A9BE-C3B40F8C5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0D8AA9F-0F52-45DC-95C6-9903D98F46A4}" type="slidenum">
              <a:rPr lang="en-US" altLang="sr-Latn-RS">
                <a:solidFill>
                  <a:srgbClr val="BCBCBC"/>
                </a:solidFill>
              </a:rPr>
              <a:pPr eaLnBrk="1" hangingPunct="1"/>
              <a:t>27</a:t>
            </a:fld>
            <a:endParaRPr lang="en-US" altLang="sr-Latn-RS">
              <a:solidFill>
                <a:srgbClr val="BCBCBC"/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BB372C0B-3EDB-47C3-9321-B6FC34B69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-8965"/>
            <a:ext cx="82296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sr-Latn-RS" sz="2800" b="1" i="1" kern="0" dirty="0" smtClean="0">
                <a:ea typeface="+mj-ea"/>
              </a:rPr>
              <a:t>CAT q</a:t>
            </a:r>
            <a:r>
              <a:rPr lang="en" sz="2800" b="1" i="1" kern="0" dirty="0" smtClean="0">
                <a:ea typeface="+mj-ea"/>
              </a:rPr>
              <a:t>uestionnaire</a:t>
            </a:r>
            <a:r>
              <a:rPr lang="sr-Latn-RS" sz="2800" b="1" i="1" kern="0" dirty="0" smtClean="0">
                <a:ea typeface="+mj-ea"/>
              </a:rPr>
              <a:t> </a:t>
            </a:r>
            <a:r>
              <a:rPr lang="en" sz="2800" b="1" i="1" kern="0" dirty="0" smtClean="0">
                <a:ea typeface="+mj-ea"/>
              </a:rPr>
              <a:t>- </a:t>
            </a:r>
            <a:endParaRPr lang="sr-Latn-RS" sz="2800" b="1" i="1" kern="0" dirty="0" smtClean="0">
              <a:ea typeface="+mj-ea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" sz="2800" b="1" i="1" kern="0" dirty="0" smtClean="0">
                <a:ea typeface="+mj-ea"/>
              </a:rPr>
              <a:t>"</a:t>
            </a:r>
            <a:r>
              <a:rPr lang="en" sz="2800" b="1" i="1" kern="0" dirty="0">
                <a:ea typeface="+mj-ea"/>
              </a:rPr>
              <a:t>COPD Assessment Test"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6A87F48-0F34-2FD6-6C6F-461C343F2F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69" t="12502" r="4753" b="26326"/>
          <a:stretch/>
        </p:blipFill>
        <p:spPr bwMode="auto">
          <a:xfrm>
            <a:off x="1231900" y="886937"/>
            <a:ext cx="6680200" cy="58000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xmlns="" id="{7452F55C-6BCE-41B0-A171-60360581A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3" y="152400"/>
            <a:ext cx="10826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3921991"/>
      </p:ext>
    </p:extLst>
  </p:cSld>
  <p:clrMapOvr>
    <a:masterClrMapping/>
  </p:clrMapOvr>
  <p:transition advTm="42233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89" name="Rectangle 3">
            <a:extLst>
              <a:ext uri="{FF2B5EF4-FFF2-40B4-BE49-F238E27FC236}">
                <a16:creationId xmlns:a16="http://schemas.microsoft.com/office/drawing/2014/main" xmlns="" id="{AB018BB1-62ED-40A6-8EDC-E46B5A23553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093913" y="476250"/>
            <a:ext cx="4314825" cy="865188"/>
          </a:xfrm>
        </p:spPr>
        <p:txBody>
          <a:bodyPr rtlCol="0">
            <a:normAutofit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en" sz="2700" b="1" i="1" dirty="0">
                <a:solidFill>
                  <a:srgbClr val="002060"/>
                </a:solidFill>
                <a:latin typeface="+mn-lt"/>
              </a:rPr>
              <a:t>GOLD 2019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938F1CE-1D00-4DE1-AA18-77111F71BB10}"/>
              </a:ext>
            </a:extLst>
          </p:cNvPr>
          <p:cNvSpPr/>
          <p:nvPr/>
        </p:nvSpPr>
        <p:spPr>
          <a:xfrm>
            <a:off x="755576" y="124619"/>
            <a:ext cx="7488832" cy="11247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3600" b="1" i="0" u="none" strike="noStrike" kern="0" cap="none" spc="0" normalizeH="0" baseline="0" noProof="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Arial" panose="020B0604020202020204" pitchFamily="34" charset="0"/>
              </a:rPr>
              <a:t>              </a:t>
            </a:r>
            <a:r>
              <a:rPr kumimoji="0" lang="en" sz="3600" b="1" i="0" u="none" strike="noStrike" kern="0" cap="none" spc="0" normalizeH="0" baseline="0" noProof="0" dirty="0">
                <a:ln w="11430"/>
                <a:solidFill>
                  <a:srgbClr val="C00000"/>
                </a:solidFill>
                <a:uLnTx/>
                <a:uFillTx/>
                <a:latin typeface="Arial Black" pitchFamily="34" charset="0"/>
                <a:ea typeface="+mn-ea"/>
                <a:cs typeface="Arial" panose="020B0604020202020204" pitchFamily="34" charset="0"/>
              </a:rPr>
              <a:t>GOLD </a:t>
            </a:r>
            <a:r>
              <a:rPr kumimoji="0" lang="en" sz="3600" b="1" i="0" u="none" strike="noStrike" kern="0" cap="none" spc="0" normalizeH="0" baseline="0" noProof="0" dirty="0" smtClean="0">
                <a:ln w="11430"/>
                <a:solidFill>
                  <a:srgbClr val="C00000"/>
                </a:solidFill>
                <a:uLnTx/>
                <a:uFillTx/>
                <a:latin typeface="Arial Black" pitchFamily="34" charset="0"/>
                <a:ea typeface="+mn-ea"/>
                <a:cs typeface="Arial" panose="020B0604020202020204" pitchFamily="34" charset="0"/>
              </a:rPr>
              <a:t>2023</a:t>
            </a:r>
            <a:endParaRPr kumimoji="0" lang="en-US" sz="3600" b="1" i="0" u="none" strike="noStrike" kern="0" cap="none" spc="0" normalizeH="0" baseline="0" noProof="0" dirty="0">
              <a:ln w="11430"/>
              <a:solidFill>
                <a:srgbClr val="C00000"/>
              </a:solidFill>
              <a:uLnTx/>
              <a:uFillTx/>
              <a:latin typeface="Arial Black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6005" name="TextBox 1">
            <a:extLst>
              <a:ext uri="{FF2B5EF4-FFF2-40B4-BE49-F238E27FC236}">
                <a16:creationId xmlns:a16="http://schemas.microsoft.com/office/drawing/2014/main" xmlns="" id="{78F2B9EB-47FA-4AEB-A709-25DE37ACC8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7" y="1249363"/>
            <a:ext cx="7488831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5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25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25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25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25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" altLang="sr-Latn-RS" sz="2800" b="1" dirty="0" smtClean="0"/>
              <a:t>Treatment</a:t>
            </a:r>
            <a:r>
              <a:rPr kumimoji="0" lang="en" altLang="sr-Latn-RS" sz="28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sr-Latn-RS" altLang="sr-Latn-RS" sz="28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of </a:t>
            </a:r>
            <a:r>
              <a:rPr kumimoji="0" lang="en" altLang="sr-Latn-RS" sz="28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stable COPD</a:t>
            </a:r>
            <a:endParaRPr kumimoji="0" lang="en-US" altLang="sr-Latn-RS" sz="28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1071080-D451-7B91-C03D-AF41288965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87" t="12711" r="4731" b="36331"/>
          <a:stretch/>
        </p:blipFill>
        <p:spPr bwMode="auto">
          <a:xfrm>
            <a:off x="1196087" y="1844824"/>
            <a:ext cx="6607810" cy="4800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xmlns="" id="{7452F55C-6BCE-41B0-A171-60360581A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72" y="135256"/>
            <a:ext cx="10826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94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541"/>
    </mc:Choice>
    <mc:Fallback xmlns="">
      <p:transition spd="slow" advTm="126541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4" name="Picture 3">
            <a:extLst>
              <a:ext uri="{FF2B5EF4-FFF2-40B4-BE49-F238E27FC236}">
                <a16:creationId xmlns:a16="http://schemas.microsoft.com/office/drawing/2014/main" xmlns="" id="{7452F55C-6BCE-41B0-A171-60360581A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0826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9075" name="TextBox 1">
            <a:extLst>
              <a:ext uri="{FF2B5EF4-FFF2-40B4-BE49-F238E27FC236}">
                <a16:creationId xmlns:a16="http://schemas.microsoft.com/office/drawing/2014/main" xmlns="" id="{AECA8282-DC93-4A98-BCF9-B1627FF443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2413" y="6402388"/>
            <a:ext cx="6096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sr-Latn-R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2017 Global Initiative for Chronic Obstructive Lung Disease</a:t>
            </a:r>
          </a:p>
        </p:txBody>
      </p:sp>
      <p:sp>
        <p:nvSpPr>
          <p:cNvPr id="259076" name="TextBox 1">
            <a:extLst>
              <a:ext uri="{FF2B5EF4-FFF2-40B4-BE49-F238E27FC236}">
                <a16:creationId xmlns:a16="http://schemas.microsoft.com/office/drawing/2014/main" xmlns="" id="{BB5E0EF0-6EB1-47C9-8D3F-F0F7769E0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6524625"/>
            <a:ext cx="6096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sr-Latn-RS" sz="1200" b="0" i="0" u="none" strike="noStrike" kern="1200" cap="none" spc="0" normalizeH="0" baseline="0" noProof="0" dirty="0">
                <a:ln>
                  <a:noFill/>
                </a:ln>
                <a:solidFill>
                  <a:srgbClr val="C5C4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</a:t>
            </a:r>
            <a:r>
              <a:rPr kumimoji="0" lang="en" altLang="sr-Latn-R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5C4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20 23 </a:t>
            </a:r>
            <a:r>
              <a:rPr kumimoji="0" lang="en" altLang="sr-Latn-RS" sz="1200" b="0" i="0" u="none" strike="noStrike" kern="1200" cap="none" spc="0" normalizeH="0" baseline="0" noProof="0" dirty="0">
                <a:ln>
                  <a:noFill/>
                </a:ln>
                <a:solidFill>
                  <a:srgbClr val="C5C4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Global Initiative for Chronic Obstructive Lung Disease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31CD0FF4-3698-12B6-5B06-84C7946148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85" t="12886" r="4681" b="21718"/>
          <a:stretch/>
        </p:blipFill>
        <p:spPr bwMode="auto">
          <a:xfrm>
            <a:off x="1262187" y="118892"/>
            <a:ext cx="7224663" cy="67391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5402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807"/>
    </mc:Choice>
    <mc:Fallback xmlns="">
      <p:transition spd="slow" advTm="66807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299" y="1001266"/>
            <a:ext cx="8532000" cy="1059582"/>
          </a:xfrm>
          <a:solidFill>
            <a:schemeClr val="bg1">
              <a:lumMod val="95000"/>
            </a:schemeClr>
          </a:solidFill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" sz="3600" i="1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</a:t>
            </a:r>
            <a:r>
              <a:rPr lang="en" sz="3600" i="1" dirty="0" smtClean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goal: </a:t>
            </a:r>
            <a:r>
              <a:rPr lang="en" sz="3600" i="1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proper selection of available therapeutic options</a:t>
            </a:r>
            <a:endParaRPr lang="en-US" sz="3600" dirty="0">
              <a:ln w="1143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90299" y="2240869"/>
          <a:ext cx="8532000" cy="32934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64028">
        <p:fade/>
      </p:transition>
    </mc:Choice>
    <mc:Fallback xmlns="">
      <p:transition advTm="6402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>
            <a:extLst>
              <a:ext uri="{FF2B5EF4-FFF2-40B4-BE49-F238E27FC236}">
                <a16:creationId xmlns:a16="http://schemas.microsoft.com/office/drawing/2014/main" xmlns="" id="{9478B9F8-2E38-450D-84EE-256B8FE89C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758156" y="374650"/>
            <a:ext cx="6805612" cy="804863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" altLang="sr-Latn-RS" b="1" i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Other </a:t>
            </a:r>
            <a:r>
              <a:rPr lang="en" altLang="sr-Latn-RS" b="1" i="1" dirty="0">
                <a:solidFill>
                  <a:schemeClr val="tx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interventions</a:t>
            </a:r>
            <a:endParaRPr lang="en-GB" altLang="sr-Latn-RS" b="1" i="1" dirty="0">
              <a:solidFill>
                <a:schemeClr val="tx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23" name="Rectangle 3">
            <a:extLst>
              <a:ext uri="{FF2B5EF4-FFF2-40B4-BE49-F238E27FC236}">
                <a16:creationId xmlns:a16="http://schemas.microsoft.com/office/drawing/2014/main" xmlns="" id="{C902028E-E305-446E-BC7E-585F63C58E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77925" y="1341438"/>
            <a:ext cx="7570539" cy="483552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 marL="365760" indent="-283464" eaLnBrk="1" fontAlgn="auto" hangingPunct="1">
              <a:spcAft>
                <a:spcPct val="35000"/>
              </a:spcAft>
              <a:buFont typeface="Wingdings 2"/>
              <a:buChar char=""/>
              <a:defRPr/>
            </a:pPr>
            <a:r>
              <a:rPr lang="en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Vaccines:</a:t>
            </a:r>
            <a:r>
              <a:rPr lang="en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" sz="2400" i="1" dirty="0">
                <a:latin typeface="Arial" pitchFamily="34" charset="0"/>
                <a:cs typeface="Arial" pitchFamily="34" charset="0"/>
              </a:rPr>
              <a:t>vaccine against flu can reduce serious 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complications, </a:t>
            </a:r>
            <a:r>
              <a:rPr lang="en" sz="2400" i="1" dirty="0">
                <a:latin typeface="Arial" pitchFamily="34" charset="0"/>
                <a:cs typeface="Arial" pitchFamily="34" charset="0"/>
              </a:rPr>
              <a:t>frequency 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of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hospitalization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s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" sz="2400" i="1" dirty="0">
                <a:latin typeface="Arial" pitchFamily="34" charset="0"/>
                <a:cs typeface="Arial" pitchFamily="34" charset="0"/>
              </a:rPr>
              <a:t>and prevent death 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in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" sz="2400" i="1" dirty="0">
                <a:latin typeface="Arial" pitchFamily="34" charset="0"/>
                <a:cs typeface="Arial" pitchFamily="34" charset="0"/>
              </a:rPr>
              <a:t>patients with 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COPD</a:t>
            </a:r>
            <a:endParaRPr lang="en-US" sz="2400" i="1" dirty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Aft>
                <a:spcPct val="35000"/>
              </a:spcAft>
              <a:buFont typeface="Wingdings 2"/>
              <a:buChar char=""/>
              <a:defRPr/>
            </a:pPr>
            <a:r>
              <a:rPr lang="en" sz="2400" i="1" dirty="0">
                <a:latin typeface="Arial" pitchFamily="34" charset="0"/>
                <a:cs typeface="Arial" pitchFamily="34" charset="0"/>
              </a:rPr>
              <a:t>Pneumococcal vaccine 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is re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commended 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in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" sz="2400" i="1" dirty="0">
                <a:latin typeface="Arial" pitchFamily="34" charset="0"/>
                <a:cs typeface="Arial" pitchFamily="34" charset="0"/>
              </a:rPr>
              <a:t>all 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patient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s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older 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than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65 </a:t>
            </a:r>
            <a:r>
              <a:rPr lang="en" sz="2400" i="1" dirty="0">
                <a:latin typeface="Arial" pitchFamily="34" charset="0"/>
                <a:cs typeface="Arial" pitchFamily="34" charset="0"/>
              </a:rPr>
              <a:t>and 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patient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s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w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ith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FEV1 </a:t>
            </a:r>
            <a:r>
              <a:rPr lang="en" sz="2400" i="1" dirty="0">
                <a:latin typeface="Arial" pitchFamily="34" charset="0"/>
                <a:cs typeface="Arial" pitchFamily="34" charset="0"/>
              </a:rPr>
              <a:t>&lt; 40%</a:t>
            </a:r>
          </a:p>
          <a:p>
            <a:pPr marL="365760" indent="-283464" eaLnBrk="1" fontAlgn="auto" hangingPunct="1">
              <a:spcAft>
                <a:spcPct val="35000"/>
              </a:spcAft>
              <a:buFont typeface="Wingdings 2"/>
              <a:buChar char=""/>
              <a:defRPr/>
            </a:pPr>
            <a:r>
              <a:rPr lang="en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Antibiotics:</a:t>
            </a:r>
            <a:r>
              <a:rPr lang="en" sz="24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" sz="2400" i="1" dirty="0">
                <a:latin typeface="Arial" pitchFamily="34" charset="0"/>
                <a:cs typeface="Arial" pitchFamily="34" charset="0"/>
              </a:rPr>
              <a:t>for treatment 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of 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exacerbation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s</a:t>
            </a:r>
            <a:endParaRPr lang="en-US" sz="2400" i="1" dirty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Aft>
                <a:spcPct val="35000"/>
              </a:spcAft>
              <a:buFont typeface="Wingdings 2"/>
              <a:buChar char=""/>
              <a:defRPr/>
            </a:pPr>
            <a:r>
              <a:rPr lang="en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Antioxidants: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without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 any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" sz="2400" i="1" dirty="0">
                <a:latin typeface="Arial" pitchFamily="34" charset="0"/>
                <a:cs typeface="Arial" pitchFamily="34" charset="0"/>
              </a:rPr>
              <a:t>effect on the 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frequency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 of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exacerbation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s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" sz="2400" i="1" dirty="0">
                <a:latin typeface="Arial" pitchFamily="34" charset="0"/>
                <a:cs typeface="Arial" pitchFamily="34" charset="0"/>
              </a:rPr>
              <a:t>except 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in the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" sz="2400" i="1" dirty="0">
                <a:latin typeface="Arial" pitchFamily="34" charset="0"/>
                <a:cs typeface="Arial" pitchFamily="34" charset="0"/>
              </a:rPr>
              <a:t>patients which 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are </a:t>
            </a:r>
            <a:r>
              <a:rPr lang="en" sz="2400" i="1" dirty="0">
                <a:latin typeface="Arial" pitchFamily="34" charset="0"/>
                <a:cs typeface="Arial" pitchFamily="34" charset="0"/>
              </a:rPr>
              <a:t>not 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treated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 with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" sz="2400" i="1" dirty="0">
                <a:latin typeface="Arial" pitchFamily="34" charset="0"/>
                <a:cs typeface="Arial" pitchFamily="34" charset="0"/>
              </a:rPr>
              <a:t>ICS</a:t>
            </a:r>
            <a:endParaRPr lang="en-US" sz="2400" i="1" dirty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Aft>
                <a:spcPct val="35000"/>
              </a:spcAft>
              <a:buFont typeface="Wingdings 2"/>
              <a:buChar char=""/>
              <a:defRPr/>
            </a:pPr>
            <a:r>
              <a:rPr lang="en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Mucolytics, antitussives, vasodilators: 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no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recommend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ed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 in 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treatment </a:t>
            </a:r>
            <a:r>
              <a:rPr lang="sr-Latn-RS" sz="2400" i="1" dirty="0" smtClean="0">
                <a:latin typeface="Arial" pitchFamily="34" charset="0"/>
                <a:cs typeface="Arial" pitchFamily="34" charset="0"/>
              </a:rPr>
              <a:t>of </a:t>
            </a:r>
            <a:r>
              <a:rPr lang="en" sz="2400" i="1" dirty="0" smtClean="0">
                <a:latin typeface="Arial" pitchFamily="34" charset="0"/>
                <a:cs typeface="Arial" pitchFamily="34" charset="0"/>
              </a:rPr>
              <a:t>stable </a:t>
            </a:r>
            <a:r>
              <a:rPr lang="en" sz="2400" i="1" dirty="0">
                <a:latin typeface="Arial" pitchFamily="34" charset="0"/>
                <a:cs typeface="Arial" pitchFamily="34" charset="0"/>
              </a:rPr>
              <a:t>COPD</a:t>
            </a:r>
            <a:endParaRPr lang="en-GB" sz="24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5956" name="Text Box 4">
            <a:extLst>
              <a:ext uri="{FF2B5EF4-FFF2-40B4-BE49-F238E27FC236}">
                <a16:creationId xmlns:a16="http://schemas.microsoft.com/office/drawing/2014/main" xmlns="" id="{43CE70A7-216C-4845-91A4-AF96A185DC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4763" y="6218238"/>
            <a:ext cx="27162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245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21" tIns="40060" rIns="80121" bIns="40060" anchor="b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r>
              <a:rPr lang="en" altLang="sr-Latn-RS" sz="1200">
                <a:latin typeface="Gill Sans MT" panose="020B0502020104020203" pitchFamily="34" charset="0"/>
              </a:rPr>
              <a:t>GOLD guidelines. www.goldcopd.com</a:t>
            </a:r>
            <a:endParaRPr lang="en-US" altLang="en-US" sz="1200">
              <a:latin typeface="Gill Sans MT" panose="020B050202010402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5C2D74C-E72A-4ECB-9833-DF21D8742F54}"/>
              </a:ext>
            </a:extLst>
          </p:cNvPr>
          <p:cNvSpPr/>
          <p:nvPr/>
        </p:nvSpPr>
        <p:spPr>
          <a:xfrm>
            <a:off x="5707063" y="254000"/>
            <a:ext cx="3182937" cy="24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7452F55C-6BCE-41B0-A171-60360581A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04" y="180976"/>
            <a:ext cx="10826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27054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>
            <a:extLst>
              <a:ext uri="{FF2B5EF4-FFF2-40B4-BE49-F238E27FC236}">
                <a16:creationId xmlns:a16="http://schemas.microsoft.com/office/drawing/2014/main" xmlns="" id="{EC61E33C-8382-47AE-B1A3-C033AA5DFD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504" y="503238"/>
            <a:ext cx="9217023" cy="80486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000" b="1" i="1" dirty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Non-pharmacological interventions</a:t>
            </a:r>
            <a:endParaRPr lang="en-GB" sz="4000" b="1" i="1" dirty="0"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8419" name="Rectangle 3">
            <a:extLst>
              <a:ext uri="{FF2B5EF4-FFF2-40B4-BE49-F238E27FC236}">
                <a16:creationId xmlns:a16="http://schemas.microsoft.com/office/drawing/2014/main" xmlns="" id="{532D1BA3-2077-439D-AF16-EA519AB36F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27088" y="1641475"/>
            <a:ext cx="8128000" cy="4525963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en" altLang="sr-Latn-R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Pulmonary rehabilitation</a:t>
            </a:r>
            <a:endParaRPr lang="en-GB" altLang="sr-Latn-RS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90000"/>
              </a:lnSpc>
              <a:spcAft>
                <a:spcPct val="50000"/>
              </a:spcAft>
            </a:pP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Training</a:t>
            </a:r>
            <a:endParaRPr lang="en-GB" altLang="sr-Latn-RS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90000"/>
              </a:lnSpc>
              <a:spcAft>
                <a:spcPct val="50000"/>
              </a:spcAft>
            </a:pP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Counseling 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on nutrition</a:t>
            </a:r>
            <a:endParaRPr lang="en" altLang="sr-Latn-RS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90000"/>
              </a:lnSpc>
              <a:spcAft>
                <a:spcPct val="50000"/>
              </a:spcAft>
            </a:pP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  <a:endParaRPr lang="en-GB" altLang="sr-Latn-RS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en" altLang="sr-Latn-R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Oxygen therapy</a:t>
            </a:r>
            <a:endParaRPr lang="sr-Latn-CS" altLang="sr-Latn-RS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en" altLang="sr-Latn-R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Non-invasive ventilation</a:t>
            </a:r>
            <a:endParaRPr lang="sr-Latn-CS" altLang="sr-Latn-RS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en" altLang="sr-Latn-R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Surgery</a:t>
            </a:r>
            <a:endParaRPr lang="en-GB" altLang="sr-Latn-RS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altLang="sr-Latn-RS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980" name="Text Box 7">
            <a:extLst>
              <a:ext uri="{FF2B5EF4-FFF2-40B4-BE49-F238E27FC236}">
                <a16:creationId xmlns:a16="http://schemas.microsoft.com/office/drawing/2014/main" xmlns="" id="{BF70D652-F2FB-4316-A951-1CF020A403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4763" y="6218238"/>
            <a:ext cx="27162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245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21" tIns="40060" rIns="80121" bIns="40060" anchor="b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r>
              <a:rPr lang="en" altLang="sr-Latn-RS" sz="1200">
                <a:latin typeface="Gill Sans MT" panose="020B0502020104020203" pitchFamily="34" charset="0"/>
              </a:rPr>
              <a:t>GOLD guidelines. www.goldcopd.com</a:t>
            </a:r>
            <a:endParaRPr lang="en-US" altLang="en-US" sz="1200">
              <a:latin typeface="Gill Sans MT" panose="020B0502020104020203" pitchFamily="34" charset="0"/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EFB9300E-23D1-499D-8FFB-179AAAE144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196975"/>
            <a:ext cx="3402013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6BAF805-9CD7-4914-B411-5FF415068B94}"/>
              </a:ext>
            </a:extLst>
          </p:cNvPr>
          <p:cNvSpPr/>
          <p:nvPr/>
        </p:nvSpPr>
        <p:spPr bwMode="auto">
          <a:xfrm>
            <a:off x="5540375" y="1484313"/>
            <a:ext cx="1552575" cy="576262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  <a:shade val="30000"/>
                  <a:satMod val="115000"/>
                </a:schemeClr>
              </a:gs>
              <a:gs pos="50000">
                <a:schemeClr val="tx1">
                  <a:lumMod val="65000"/>
                  <a:lumOff val="35000"/>
                  <a:shade val="67500"/>
                  <a:satMod val="115000"/>
                </a:schemeClr>
              </a:gs>
              <a:gs pos="100000">
                <a:schemeClr val="tx1">
                  <a:lumMod val="65000"/>
                  <a:lumOff val="3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" sz="1100" b="1">
                <a:solidFill>
                  <a:schemeClr val="bg1"/>
                </a:solidFill>
                <a:latin typeface="Arial" charset="0"/>
                <a:cs typeface="+mn-cs"/>
              </a:rPr>
              <a:t>less dyspnea</a:t>
            </a:r>
            <a:endParaRPr lang="en-US" sz="1100" b="1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758501E-021F-434D-A05C-64D41217687B}"/>
              </a:ext>
            </a:extLst>
          </p:cNvPr>
          <p:cNvSpPr/>
          <p:nvPr/>
        </p:nvSpPr>
        <p:spPr bwMode="auto">
          <a:xfrm>
            <a:off x="5540375" y="2133600"/>
            <a:ext cx="1552575" cy="57626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  <a:shade val="30000"/>
                  <a:satMod val="115000"/>
                </a:schemeClr>
              </a:gs>
              <a:gs pos="50000">
                <a:schemeClr val="tx1">
                  <a:lumMod val="65000"/>
                  <a:lumOff val="35000"/>
                  <a:shade val="67500"/>
                  <a:satMod val="115000"/>
                </a:schemeClr>
              </a:gs>
              <a:gs pos="100000">
                <a:schemeClr val="tx1">
                  <a:lumMod val="65000"/>
                  <a:lumOff val="3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" sz="1100" b="1">
                <a:solidFill>
                  <a:schemeClr val="bg1"/>
                </a:solidFill>
                <a:latin typeface="Arial" charset="0"/>
                <a:cs typeface="+mn-cs"/>
              </a:rPr>
              <a:t>reduction of anxiety and depression</a:t>
            </a:r>
            <a:endParaRPr lang="en-US" sz="1100" b="1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7961EAB-1E13-4C80-AC6E-301A7BAA68B3}"/>
              </a:ext>
            </a:extLst>
          </p:cNvPr>
          <p:cNvSpPr/>
          <p:nvPr/>
        </p:nvSpPr>
        <p:spPr bwMode="auto">
          <a:xfrm>
            <a:off x="5540375" y="2781300"/>
            <a:ext cx="1552575" cy="57626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  <a:shade val="30000"/>
                  <a:satMod val="115000"/>
                </a:schemeClr>
              </a:gs>
              <a:gs pos="50000">
                <a:schemeClr val="tx1">
                  <a:lumMod val="65000"/>
                  <a:lumOff val="35000"/>
                  <a:shade val="67500"/>
                  <a:satMod val="115000"/>
                </a:schemeClr>
              </a:gs>
              <a:gs pos="100000">
                <a:schemeClr val="tx1">
                  <a:lumMod val="65000"/>
                  <a:lumOff val="3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" sz="1100" b="1" dirty="0">
                <a:solidFill>
                  <a:schemeClr val="bg1"/>
                </a:solidFill>
                <a:latin typeface="Arial" charset="0"/>
                <a:cs typeface="+mn-cs"/>
              </a:rPr>
              <a:t>reducing dynamic hyperinflation</a:t>
            </a:r>
            <a:endParaRPr lang="en-US" sz="1100" b="1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71DE7E77-CE21-43BB-AE34-355D4128E6FF}"/>
              </a:ext>
            </a:extLst>
          </p:cNvPr>
          <p:cNvSpPr/>
          <p:nvPr/>
        </p:nvSpPr>
        <p:spPr bwMode="auto">
          <a:xfrm>
            <a:off x="5540375" y="4078288"/>
            <a:ext cx="1552575" cy="719137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  <a:shade val="30000"/>
                  <a:satMod val="115000"/>
                </a:schemeClr>
              </a:gs>
              <a:gs pos="50000">
                <a:schemeClr val="tx1">
                  <a:lumMod val="65000"/>
                  <a:lumOff val="35000"/>
                  <a:shade val="67500"/>
                  <a:satMod val="115000"/>
                </a:schemeClr>
              </a:gs>
              <a:gs pos="100000">
                <a:schemeClr val="tx1">
                  <a:lumMod val="65000"/>
                  <a:lumOff val="3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" sz="1100" b="1" dirty="0">
                <a:solidFill>
                  <a:schemeClr val="bg1"/>
                </a:solidFill>
                <a:latin typeface="Arial" charset="0"/>
                <a:cs typeface="+mn-cs"/>
              </a:rPr>
              <a:t>improvement </a:t>
            </a:r>
            <a:r>
              <a:rPr lang="sr-Latn-RS" sz="1100" b="1" dirty="0" smtClean="0">
                <a:solidFill>
                  <a:schemeClr val="bg1"/>
                </a:solidFill>
                <a:latin typeface="Arial" charset="0"/>
                <a:cs typeface="+mn-cs"/>
              </a:rPr>
              <a:t>of </a:t>
            </a:r>
            <a:r>
              <a:rPr lang="en" sz="1100" b="1" dirty="0" smtClean="0">
                <a:solidFill>
                  <a:schemeClr val="bg1"/>
                </a:solidFill>
                <a:latin typeface="Arial" charset="0"/>
                <a:cs typeface="+mn-cs"/>
              </a:rPr>
              <a:t>functions </a:t>
            </a:r>
            <a:r>
              <a:rPr lang="sr-Latn-RS" sz="1100" b="1" dirty="0" smtClean="0">
                <a:solidFill>
                  <a:schemeClr val="bg1"/>
                </a:solidFill>
                <a:latin typeface="Arial" charset="0"/>
                <a:cs typeface="+mn-cs"/>
              </a:rPr>
              <a:t>of </a:t>
            </a:r>
            <a:r>
              <a:rPr lang="en" sz="1100" b="1" dirty="0" smtClean="0">
                <a:solidFill>
                  <a:schemeClr val="bg1"/>
                </a:solidFill>
                <a:latin typeface="Arial" charset="0"/>
                <a:cs typeface="+mn-cs"/>
              </a:rPr>
              <a:t>skeletal </a:t>
            </a:r>
            <a:r>
              <a:rPr lang="en" sz="1100" b="1" dirty="0">
                <a:solidFill>
                  <a:schemeClr val="bg1"/>
                </a:solidFill>
                <a:latin typeface="Arial" charset="0"/>
                <a:cs typeface="+mn-cs"/>
              </a:rPr>
              <a:t>muscles</a:t>
            </a:r>
            <a:endParaRPr lang="en-US" sz="1100" b="1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advTm="26832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8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8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8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4">
            <a:extLst>
              <a:ext uri="{FF2B5EF4-FFF2-40B4-BE49-F238E27FC236}">
                <a16:creationId xmlns:a16="http://schemas.microsoft.com/office/drawing/2014/main" xmlns="" id="{2785DE15-540A-41EE-A2EF-3C935FFBB2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Oxygen therapy</a:t>
            </a:r>
            <a:endParaRPr lang="en-GB" b="1" i="1" dirty="0">
              <a:solidFill>
                <a:schemeClr val="tx2">
                  <a:satMod val="13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8003" name="Rectangle 5">
            <a:extLst>
              <a:ext uri="{FF2B5EF4-FFF2-40B4-BE49-F238E27FC236}">
                <a16:creationId xmlns:a16="http://schemas.microsoft.com/office/drawing/2014/main" xmlns="" id="{0D35451E-1663-4BAC-A05E-6F6EFA147C5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0825" y="2170113"/>
            <a:ext cx="7178675" cy="255503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hangingPunct="1"/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It has been s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hown 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long </a:t>
            </a:r>
            <a:r>
              <a:rPr lang="sr-Latn-RS" altLang="sr-Latn-R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term </a:t>
            </a:r>
            <a:r>
              <a:rPr lang="en" altLang="sr-Latn-R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oxygen</a:t>
            </a:r>
            <a:r>
              <a:rPr lang="sr-Latn-RS" altLang="sr-Latn-R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therapy - LTOT</a:t>
            </a:r>
            <a:r>
              <a:rPr lang="en" altLang="sr-Latn-RS" sz="2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800" i="1" dirty="0">
                <a:latin typeface="Arial" panose="020B0604020202020204" pitchFamily="34" charset="0"/>
                <a:cs typeface="Arial" panose="020B0604020202020204" pitchFamily="34" charset="0"/>
              </a:rPr>
              <a:t>(&gt;15 hours 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daily)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in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COPD and 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chronic </a:t>
            </a:r>
            <a:r>
              <a:rPr lang="en" altLang="sr-Latn-RS" sz="2800" i="1" dirty="0">
                <a:latin typeface="Arial" panose="020B0604020202020204" pitchFamily="34" charset="0"/>
                <a:cs typeface="Arial" panose="020B0604020202020204" pitchFamily="34" charset="0"/>
              </a:rPr>
              <a:t>respiratory insufficiency 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increase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survival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in these patients</a:t>
            </a:r>
            <a:endParaRPr lang="en-US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GB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004" name="Text Box 8">
            <a:extLst>
              <a:ext uri="{FF2B5EF4-FFF2-40B4-BE49-F238E27FC236}">
                <a16:creationId xmlns:a16="http://schemas.microsoft.com/office/drawing/2014/main" xmlns="" id="{33F57C5A-732F-47C5-A2A0-74F539EBF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4763" y="6218238"/>
            <a:ext cx="2716212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245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21" tIns="40060" rIns="80121" bIns="40060" anchor="b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r>
              <a:rPr lang="en" altLang="sr-Latn-RS" sz="1200">
                <a:latin typeface="Gill Sans MT" panose="020B0502020104020203" pitchFamily="34" charset="0"/>
              </a:rPr>
              <a:t>GOLD guidelines. www.goldcopd.com</a:t>
            </a:r>
            <a:endParaRPr lang="en-US" altLang="en-US" sz="1200"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advTm="21036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>
            <a:extLst>
              <a:ext uri="{FF2B5EF4-FFF2-40B4-BE49-F238E27FC236}">
                <a16:creationId xmlns:a16="http://schemas.microsoft.com/office/drawing/2014/main" xmlns="" id="{44F87837-A70B-4DFE-8E4E-C59A5DECD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5088" y="1985963"/>
            <a:ext cx="7808912" cy="3973512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 lIns="90488" tIns="44450" rIns="90488" bIns="44450"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rgbClr val="FFFF00"/>
              </a:buClr>
              <a:buSzPct val="60000"/>
              <a:buFont typeface="Monotype Sorts" pitchFamily="2" charset="2"/>
              <a:buChar char="n"/>
              <a:defRPr/>
            </a:pPr>
            <a:r>
              <a:rPr lang="en" sz="2400" i="1" dirty="0"/>
              <a:t>Eligibility criteria </a:t>
            </a:r>
            <a:r>
              <a:rPr lang="sr-Latn-RS" sz="2400" i="1" dirty="0" smtClean="0"/>
              <a:t>f</a:t>
            </a:r>
            <a:r>
              <a:rPr lang="en" sz="2400" i="1" dirty="0" smtClean="0"/>
              <a:t>or </a:t>
            </a:r>
            <a:r>
              <a:rPr lang="sr-Latn-RS" sz="2400" i="1" dirty="0" smtClean="0"/>
              <a:t>oxygen </a:t>
            </a:r>
            <a:r>
              <a:rPr lang="en" sz="2400" i="1" dirty="0" smtClean="0"/>
              <a:t>application:</a:t>
            </a:r>
            <a:r>
              <a:rPr lang="sr-Latn-CS" sz="2400" i="1" dirty="0"/>
              <a:t/>
            </a:r>
            <a:br>
              <a:rPr lang="sr-Latn-CS" sz="2400" i="1" dirty="0"/>
            </a:br>
            <a:r>
              <a:rPr lang="en" sz="2400" i="1" dirty="0"/>
              <a:t> </a:t>
            </a:r>
            <a:r>
              <a:rPr lang="sr-Latn-CS" sz="2400" i="1" dirty="0"/>
              <a:t/>
            </a:r>
            <a:br>
              <a:rPr lang="sr-Latn-CS" sz="2400" i="1" dirty="0"/>
            </a:br>
            <a:r>
              <a:rPr lang="en" sz="2400" b="1" i="1" dirty="0" smtClean="0"/>
              <a:t>PaO</a:t>
            </a:r>
            <a:r>
              <a:rPr lang="en" sz="2400" b="1" i="1" baseline="-25000" dirty="0" smtClean="0"/>
              <a:t>2 </a:t>
            </a:r>
            <a:r>
              <a:rPr lang="en" sz="2400" b="1" i="1" dirty="0"/>
              <a:t>&lt; </a:t>
            </a:r>
            <a:r>
              <a:rPr lang="en" sz="2400" b="1" i="1" dirty="0" smtClean="0"/>
              <a:t>7.3</a:t>
            </a:r>
            <a:r>
              <a:rPr lang="sr-Latn-RS" sz="2400" b="1" i="1" dirty="0" smtClean="0"/>
              <a:t> </a:t>
            </a:r>
            <a:r>
              <a:rPr lang="en" sz="2400" b="1" i="1" dirty="0" smtClean="0"/>
              <a:t>k</a:t>
            </a:r>
            <a:r>
              <a:rPr lang="sr-Latn-RS" sz="2400" b="1" i="1" dirty="0" smtClean="0"/>
              <a:t>P</a:t>
            </a:r>
            <a:r>
              <a:rPr lang="en" sz="2400" b="1" i="1" dirty="0" smtClean="0"/>
              <a:t>a </a:t>
            </a:r>
            <a:r>
              <a:rPr lang="en" sz="2400" b="1" i="1" dirty="0"/>
              <a:t>(55 mmHg) or </a:t>
            </a:r>
            <a:r>
              <a:rPr lang="en" sz="2400" b="1" i="1" dirty="0" smtClean="0"/>
              <a:t>SaO</a:t>
            </a:r>
            <a:r>
              <a:rPr lang="en" sz="2400" b="1" i="1" baseline="-25000" dirty="0" smtClean="0"/>
              <a:t>2 </a:t>
            </a:r>
            <a:r>
              <a:rPr lang="en" sz="2400" b="1" i="1" dirty="0" smtClean="0"/>
              <a:t>&lt;</a:t>
            </a:r>
            <a:r>
              <a:rPr lang="sr-Latn-RS" sz="2400" b="1" i="1" dirty="0" smtClean="0"/>
              <a:t> </a:t>
            </a:r>
            <a:r>
              <a:rPr lang="en" sz="2400" b="1" i="1" dirty="0" smtClean="0"/>
              <a:t>88</a:t>
            </a:r>
            <a:r>
              <a:rPr lang="en" sz="2400" b="1" i="1" dirty="0"/>
              <a:t>% </a:t>
            </a:r>
            <a:r>
              <a:rPr lang="sr-Latn-RS" sz="2400" b="1" i="1" dirty="0" smtClean="0"/>
              <a:t>with</a:t>
            </a:r>
            <a:r>
              <a:rPr lang="en" sz="2400" b="1" i="1" dirty="0" smtClean="0"/>
              <a:t> </a:t>
            </a:r>
            <a:r>
              <a:rPr lang="en" sz="2400" b="1" i="1" dirty="0"/>
              <a:t>or without hypercapnia</a:t>
            </a:r>
            <a:r>
              <a:rPr lang="sr-Latn-CS" sz="2400" i="1" dirty="0"/>
              <a:t/>
            </a:r>
            <a:br>
              <a:rPr lang="sr-Latn-CS" sz="2400" i="1" dirty="0"/>
            </a:br>
            <a:r>
              <a:rPr lang="en" sz="2400" i="1" dirty="0"/>
              <a:t> </a:t>
            </a:r>
            <a:r>
              <a:rPr lang="sr-Latn-RS" sz="2400" i="1" dirty="0" smtClean="0"/>
              <a:t>                                    OR</a:t>
            </a:r>
            <a:r>
              <a:rPr lang="sr-Latn-CS" sz="2400" i="1" dirty="0"/>
              <a:t/>
            </a:r>
            <a:br>
              <a:rPr lang="sr-Latn-CS" sz="2400" i="1" dirty="0"/>
            </a:br>
            <a:r>
              <a:rPr lang="en" sz="2400" b="1" i="1" dirty="0" smtClean="0"/>
              <a:t>PaO</a:t>
            </a:r>
            <a:r>
              <a:rPr lang="en" sz="2400" b="1" i="1" baseline="-25000" dirty="0" smtClean="0"/>
              <a:t>2</a:t>
            </a:r>
            <a:r>
              <a:rPr lang="en" sz="2400" b="1" i="1" dirty="0" smtClean="0"/>
              <a:t> </a:t>
            </a:r>
            <a:r>
              <a:rPr lang="en" sz="2400" b="1" i="1" dirty="0"/>
              <a:t>between 7.3 kPa and 8 kPa (60 mmHg) or </a:t>
            </a:r>
            <a:r>
              <a:rPr lang="sr-Latn-CS" sz="2400" b="1" i="1" dirty="0"/>
              <a:t/>
            </a:r>
            <a:br>
              <a:rPr lang="sr-Latn-CS" sz="2400" b="1" i="1" dirty="0"/>
            </a:br>
            <a:r>
              <a:rPr lang="en" sz="2400" b="1" i="1" dirty="0" smtClean="0"/>
              <a:t>SaO</a:t>
            </a:r>
            <a:r>
              <a:rPr lang="en" sz="2400" b="1" i="1" baseline="-25000" dirty="0" smtClean="0"/>
              <a:t>2 </a:t>
            </a:r>
            <a:r>
              <a:rPr lang="en" sz="2400" b="1" i="1" dirty="0"/>
              <a:t>89% </a:t>
            </a:r>
            <a:r>
              <a:rPr lang="en" sz="2400" b="1" i="1" dirty="0" smtClean="0"/>
              <a:t>with </a:t>
            </a:r>
            <a:r>
              <a:rPr lang="sr-Latn-RS" sz="2400" b="1" i="1" dirty="0" smtClean="0"/>
              <a:t>pulmonary</a:t>
            </a:r>
            <a:r>
              <a:rPr lang="en" sz="2400" b="1" i="1" dirty="0" smtClean="0"/>
              <a:t> hypertension, peripheral</a:t>
            </a:r>
            <a:r>
              <a:rPr lang="sr-Latn-RS" sz="2400" b="1" i="1" dirty="0" smtClean="0"/>
              <a:t> </a:t>
            </a:r>
            <a:r>
              <a:rPr lang="en" sz="2400" b="1" i="1" dirty="0" smtClean="0"/>
              <a:t>edema </a:t>
            </a:r>
            <a:r>
              <a:rPr lang="sr-Latn-RS" sz="2400" b="1" i="1" dirty="0" smtClean="0"/>
              <a:t>due to</a:t>
            </a:r>
            <a:r>
              <a:rPr lang="en" sz="2400" b="1" i="1" dirty="0" smtClean="0"/>
              <a:t> </a:t>
            </a:r>
            <a:r>
              <a:rPr lang="en" sz="2400" b="1" i="1" dirty="0"/>
              <a:t>cardiac insufficiency and erythrocytosis </a:t>
            </a:r>
            <a:r>
              <a:rPr lang="en" sz="2400" b="1" i="1" dirty="0" smtClean="0"/>
              <a:t>(hematocrit </a:t>
            </a:r>
            <a:r>
              <a:rPr lang="en" sz="2400" b="1" i="1" dirty="0"/>
              <a:t>&gt;55</a:t>
            </a:r>
            <a:r>
              <a:rPr lang="en" sz="2400" b="1" i="1" dirty="0" smtClean="0"/>
              <a:t>%)</a:t>
            </a:r>
            <a:endParaRPr lang="en-GB" sz="2400" b="1" i="1" dirty="0"/>
          </a:p>
        </p:txBody>
      </p:sp>
      <p:sp>
        <p:nvSpPr>
          <p:cNvPr id="296963" name="Rectangle 3">
            <a:extLst>
              <a:ext uri="{FF2B5EF4-FFF2-40B4-BE49-F238E27FC236}">
                <a16:creationId xmlns:a16="http://schemas.microsoft.com/office/drawing/2014/main" xmlns="" id="{CF131E80-3EB5-4139-B2CD-062CA83E8C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1325" y="336550"/>
            <a:ext cx="6821488" cy="10636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 lIns="90488" tIns="44450" rIns="90488" bIns="4445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sz="4000" b="1" i="1" dirty="0">
                <a:solidFill>
                  <a:schemeClr val="tx2"/>
                </a:solidFill>
              </a:rPr>
              <a:t>Treatment </a:t>
            </a:r>
            <a:r>
              <a:rPr lang="sr-Latn-RS" sz="4000" b="1" i="1" dirty="0" smtClean="0">
                <a:solidFill>
                  <a:schemeClr val="tx2"/>
                </a:solidFill>
              </a:rPr>
              <a:t>of </a:t>
            </a:r>
            <a:r>
              <a:rPr lang="en" sz="4000" b="1" i="1" dirty="0" smtClean="0">
                <a:solidFill>
                  <a:schemeClr val="tx2"/>
                </a:solidFill>
              </a:rPr>
              <a:t>COPD </a:t>
            </a:r>
            <a:r>
              <a:rPr lang="en" sz="4000" b="1" i="1" dirty="0">
                <a:solidFill>
                  <a:schemeClr val="tx2"/>
                </a:solidFill>
              </a:rPr>
              <a:t>: </a:t>
            </a:r>
            <a:r>
              <a:rPr lang="sr-Latn-CS" sz="4000" b="1" i="1" dirty="0">
                <a:solidFill>
                  <a:schemeClr val="tx2"/>
                </a:solidFill>
              </a:rPr>
              <a:t/>
            </a:r>
            <a:br>
              <a:rPr lang="sr-Latn-CS" sz="4000" b="1" i="1" dirty="0">
                <a:solidFill>
                  <a:schemeClr val="tx2"/>
                </a:solidFill>
              </a:rPr>
            </a:br>
            <a:r>
              <a:rPr lang="en" sz="4000" b="1" i="1" dirty="0" smtClean="0">
                <a:solidFill>
                  <a:schemeClr val="tx2"/>
                </a:solidFill>
              </a:rPr>
              <a:t>oxygen</a:t>
            </a:r>
            <a:r>
              <a:rPr lang="sr-Latn-RS" sz="4000" b="1" i="1" dirty="0" smtClean="0">
                <a:solidFill>
                  <a:schemeClr val="tx2"/>
                </a:solidFill>
              </a:rPr>
              <a:t> therapy</a:t>
            </a:r>
            <a:endParaRPr lang="en-US" sz="4000" b="1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092"/>
    </mc:Choice>
    <mc:Fallback xmlns="">
      <p:transition spd="slow" advTm="48092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>
            <a:extLst>
              <a:ext uri="{FF2B5EF4-FFF2-40B4-BE49-F238E27FC236}">
                <a16:creationId xmlns:a16="http://schemas.microsoft.com/office/drawing/2014/main" xmlns="" id="{F2B693EC-611F-4C7C-99AA-89D987A446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b="1" i="1" dirty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Ventilation support</a:t>
            </a:r>
            <a:endParaRPr lang="en-GB" b="1" i="1" dirty="0">
              <a:solidFill>
                <a:schemeClr val="tx2">
                  <a:satMod val="13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051" name="Rectangle 3">
            <a:extLst>
              <a:ext uri="{FF2B5EF4-FFF2-40B4-BE49-F238E27FC236}">
                <a16:creationId xmlns:a16="http://schemas.microsoft.com/office/drawing/2014/main" xmlns="" id="{63E7CE26-B439-48E2-8EBB-993238AFB72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31035" y="1988840"/>
            <a:ext cx="7413625" cy="2740645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en" altLang="sr-Latn-RS" sz="3000" i="1" dirty="0">
                <a:latin typeface="Arial" panose="020B0604020202020204" pitchFamily="34" charset="0"/>
                <a:cs typeface="Arial" panose="020B0604020202020204" pitchFamily="34" charset="0"/>
              </a:rPr>
              <a:t>Non-invasive </a:t>
            </a:r>
            <a:r>
              <a:rPr lang="en" altLang="sr-Latn-RS" sz="3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mechanical </a:t>
            </a:r>
            <a:r>
              <a:rPr lang="en" altLang="sr-Latn-RS" sz="3000" i="1" dirty="0">
                <a:latin typeface="Arial" panose="020B0604020202020204" pitchFamily="34" charset="0"/>
                <a:cs typeface="Arial" panose="020B0604020202020204" pitchFamily="34" charset="0"/>
              </a:rPr>
              <a:t>ventilation </a:t>
            </a:r>
            <a:r>
              <a:rPr lang="sr-Latn-RS" altLang="sr-Latn-RS" sz="3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is u</a:t>
            </a:r>
            <a:r>
              <a:rPr lang="en" altLang="sr-Latn-RS" sz="3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se</a:t>
            </a:r>
            <a:r>
              <a:rPr lang="sr-Latn-RS" altLang="sr-Latn-RS" sz="3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" altLang="sr-Latn-RS" sz="3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altLang="sr-Latn-RS" sz="3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" altLang="sr-Latn-RS" sz="3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3000" i="1" dirty="0">
                <a:latin typeface="Arial" panose="020B0604020202020204" pitchFamily="34" charset="0"/>
                <a:cs typeface="Arial" panose="020B0604020202020204" pitchFamily="34" charset="0"/>
              </a:rPr>
              <a:t>patients with COPD </a:t>
            </a:r>
            <a:r>
              <a:rPr lang="sr-Latn-RS" altLang="sr-Latn-RS" sz="3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" altLang="sr-Latn-RS" sz="3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3000" i="1" dirty="0">
                <a:latin typeface="Arial" panose="020B0604020202020204" pitchFamily="34" charset="0"/>
                <a:cs typeface="Arial" panose="020B0604020202020204" pitchFamily="34" charset="0"/>
              </a:rPr>
              <a:t>acute </a:t>
            </a:r>
            <a:r>
              <a:rPr lang="en" altLang="sr-Latn-RS" sz="3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exacerbations</a:t>
            </a:r>
            <a:endParaRPr lang="en-GB" altLang="sr-Latn-RS" sz="3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sr-Latn-RS" altLang="sr-Latn-RS" sz="3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It is very </a:t>
            </a:r>
            <a:r>
              <a:rPr lang="en" altLang="sr-Latn-RS" sz="3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useful </a:t>
            </a:r>
            <a:r>
              <a:rPr lang="sr-Latn-RS" altLang="sr-Latn-RS" sz="3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" altLang="sr-Latn-RS" sz="3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3000" i="1" dirty="0">
                <a:latin typeface="Arial" panose="020B0604020202020204" pitchFamily="34" charset="0"/>
                <a:cs typeface="Arial" panose="020B0604020202020204" pitchFamily="34" charset="0"/>
              </a:rPr>
              <a:t>patients with global respiratory </a:t>
            </a:r>
            <a:r>
              <a:rPr lang="en" altLang="sr-Latn-RS" sz="3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insufficiency</a:t>
            </a:r>
            <a:endParaRPr lang="en-GB" altLang="sr-Latn-RS" sz="3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052" name="Text Box 4">
            <a:extLst>
              <a:ext uri="{FF2B5EF4-FFF2-40B4-BE49-F238E27FC236}">
                <a16:creationId xmlns:a16="http://schemas.microsoft.com/office/drawing/2014/main" xmlns="" id="{F92471A2-6D17-4093-818A-8C8A6BE416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3013" y="6200775"/>
            <a:ext cx="2741612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r>
              <a:rPr lang="en" altLang="sr-Latn-RS" sz="1200">
                <a:latin typeface="Gill Sans MT" panose="020B0502020104020203" pitchFamily="34" charset="0"/>
              </a:rPr>
              <a:t>GOLD guidelines. www.goldcopd.com</a:t>
            </a:r>
            <a:endParaRPr lang="fr-FR" altLang="sr-Latn-RS" sz="1200"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advTm="16861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>
            <a:extLst>
              <a:ext uri="{FF2B5EF4-FFF2-40B4-BE49-F238E27FC236}">
                <a16:creationId xmlns:a16="http://schemas.microsoft.com/office/drawing/2014/main" xmlns="" id="{EC6AB5C3-14D0-4209-BA62-EBC6933D62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8613" y="573088"/>
            <a:ext cx="8132762" cy="414337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0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Surgical </a:t>
            </a:r>
            <a:r>
              <a:rPr lang="en" sz="4000" b="1" i="1" dirty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methods</a:t>
            </a:r>
            <a:endParaRPr lang="en-GB" sz="4000" b="1" i="1" dirty="0">
              <a:solidFill>
                <a:schemeClr val="tx2">
                  <a:satMod val="13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075" name="Rectangle 3">
            <a:extLst>
              <a:ext uri="{FF2B5EF4-FFF2-40B4-BE49-F238E27FC236}">
                <a16:creationId xmlns:a16="http://schemas.microsoft.com/office/drawing/2014/main" xmlns="" id="{AF222C10-A825-4C98-8900-7F87D755494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81188" y="1790701"/>
            <a:ext cx="6818312" cy="2646412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" altLang="sr-Latn-R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Bullectomy</a:t>
            </a:r>
            <a:endParaRPr lang="sr-Latn-CS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r-Latn-CS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Lung Volume Reduction Surgery</a:t>
            </a:r>
            <a:endParaRPr lang="en-GB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eaLnBrk="1" hangingPunct="1">
              <a:lnSpc>
                <a:spcPct val="90000"/>
              </a:lnSpc>
            </a:pPr>
            <a:endParaRPr lang="en-GB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Lung 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ransplantation</a:t>
            </a:r>
            <a:endParaRPr lang="en-GB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advTm="14695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>
            <a:extLst>
              <a:ext uri="{FF2B5EF4-FFF2-40B4-BE49-F238E27FC236}">
                <a16:creationId xmlns:a16="http://schemas.microsoft.com/office/drawing/2014/main" xmlns="" id="{1211A6BB-931A-4568-8146-7DD9FD5E6A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711200" indent="-711200" eaLnBrk="1" hangingPunct="1">
              <a:buClr>
                <a:srgbClr val="990000"/>
              </a:buClr>
            </a:pPr>
            <a:endParaRPr lang="hr-HR" altLang="sr-Latn-RS" i="1" dirty="0"/>
          </a:p>
          <a:p>
            <a:pPr marL="711200" indent="-711200" eaLnBrk="1" hangingPunct="1">
              <a:buClr>
                <a:srgbClr val="990000"/>
              </a:buClr>
            </a:pPr>
            <a:r>
              <a:rPr lang="en" altLang="sr-Latn-RS" sz="4400" i="1" dirty="0" err="1">
                <a:latin typeface="Arial" panose="020B0604020202020204" pitchFamily="34" charset="0"/>
                <a:cs typeface="Arial" panose="020B0604020202020204" pitchFamily="34" charset="0"/>
              </a:rPr>
              <a:t>Stable</a:t>
            </a:r>
            <a:r>
              <a:rPr lang="en" altLang="sr-Latn-RS" sz="4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4400" i="1" dirty="0" err="1">
                <a:latin typeface="Arial" panose="020B0604020202020204" pitchFamily="34" charset="0"/>
                <a:cs typeface="Arial" panose="020B0604020202020204" pitchFamily="34" charset="0"/>
              </a:rPr>
              <a:t>state</a:t>
            </a:r>
            <a:r>
              <a:rPr lang="en" altLang="sr-Latn-RS" sz="4400" i="1" dirty="0">
                <a:latin typeface="Arial" panose="020B0604020202020204" pitchFamily="34" charset="0"/>
                <a:cs typeface="Arial" panose="020B0604020202020204" pitchFamily="34" charset="0"/>
              </a:rPr>
              <a:t> COPD</a:t>
            </a:r>
            <a:endParaRPr lang="hr-HR" altLang="sr-Latn-RS" sz="4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1200" indent="-711200" eaLnBrk="1" hangingPunct="1">
              <a:buClr>
                <a:srgbClr val="990000"/>
              </a:buClr>
            </a:pPr>
            <a:endParaRPr lang="hr-HR" altLang="sr-Latn-RS" sz="4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1200" indent="-711200" eaLnBrk="1" hangingPunct="1">
              <a:buClr>
                <a:srgbClr val="990000"/>
              </a:buClr>
            </a:pPr>
            <a:r>
              <a:rPr lang="en" altLang="sr-Latn-RS" sz="4400" i="1" dirty="0">
                <a:latin typeface="Arial" panose="020B0604020202020204" pitchFamily="34" charset="0"/>
                <a:cs typeface="Arial" panose="020B0604020202020204" pitchFamily="34" charset="0"/>
              </a:rPr>
              <a:t>Worsening </a:t>
            </a:r>
            <a:r>
              <a:rPr lang="en" altLang="sr-Latn-RS" sz="4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(exacerbation) </a:t>
            </a:r>
            <a:r>
              <a:rPr lang="en" altLang="sr-Latn-RS" sz="4400" i="1" dirty="0">
                <a:latin typeface="Arial" panose="020B0604020202020204" pitchFamily="34" charset="0"/>
                <a:cs typeface="Arial" panose="020B0604020202020204" pitchFamily="34" charset="0"/>
              </a:rPr>
              <a:t>of COPD</a:t>
            </a:r>
            <a:endParaRPr lang="en-GB" altLang="sr-Latn-RS" sz="4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339" name="Rectangle 3">
            <a:extLst>
              <a:ext uri="{FF2B5EF4-FFF2-40B4-BE49-F238E27FC236}">
                <a16:creationId xmlns:a16="http://schemas.microsoft.com/office/drawing/2014/main" xmlns="" id="{797661B2-00AD-4947-9931-42A23B322B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25" y="80963"/>
            <a:ext cx="90582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" altLang="sr-Latn-RS" sz="4800" b="1" i="1" dirty="0" smtClean="0">
                <a:solidFill>
                  <a:schemeClr val="tx2"/>
                </a:solidFill>
              </a:rPr>
              <a:t> </a:t>
            </a:r>
            <a:r>
              <a:rPr lang="en" altLang="sr-Latn-RS" sz="4400" b="1" i="1" dirty="0">
                <a:solidFill>
                  <a:schemeClr val="tx2"/>
                </a:solidFill>
              </a:rPr>
              <a:t>Natural </a:t>
            </a:r>
            <a:r>
              <a:rPr lang="sr-Latn-RS" altLang="sr-Latn-RS" sz="4400" b="1" i="1" dirty="0" smtClean="0">
                <a:solidFill>
                  <a:schemeClr val="tx2"/>
                </a:solidFill>
              </a:rPr>
              <a:t>course of</a:t>
            </a:r>
            <a:r>
              <a:rPr lang="en" altLang="sr-Latn-RS" sz="4400" b="1" i="1" dirty="0" smtClean="0">
                <a:solidFill>
                  <a:schemeClr val="tx2"/>
                </a:solidFill>
              </a:rPr>
              <a:t> </a:t>
            </a:r>
            <a:r>
              <a:rPr lang="en" altLang="sr-Latn-RS" sz="4400" b="1" i="1" dirty="0">
                <a:solidFill>
                  <a:schemeClr val="tx2"/>
                </a:solidFill>
              </a:rPr>
              <a:t>COPD</a:t>
            </a:r>
            <a:endParaRPr lang="en-GB" altLang="sr-Latn-RS" sz="4400" b="1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advTm="6089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>
            <a:extLst>
              <a:ext uri="{FF2B5EF4-FFF2-40B4-BE49-F238E27FC236}">
                <a16:creationId xmlns:a16="http://schemas.microsoft.com/office/drawing/2014/main" xmlns="" id="{B7581FCA-FF8E-4B5E-BC58-BC28AB26A4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39044" y="316329"/>
            <a:ext cx="749935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b="1" i="1" dirty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Exacerbations in COPD</a:t>
            </a:r>
            <a:endParaRPr lang="en-US" b="1" i="1" dirty="0">
              <a:solidFill>
                <a:schemeClr val="tx2">
                  <a:satMod val="13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63" name="Rectangle 3">
            <a:extLst>
              <a:ext uri="{FF2B5EF4-FFF2-40B4-BE49-F238E27FC236}">
                <a16:creationId xmlns:a16="http://schemas.microsoft.com/office/drawing/2014/main" xmlns="" id="{3FF6811B-A81D-4D9C-AA1B-90FC80AFA6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42988" y="1988840"/>
            <a:ext cx="7891462" cy="425956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spcBef>
                <a:spcPct val="25000"/>
              </a:spcBef>
              <a:spcAft>
                <a:spcPct val="25000"/>
              </a:spcAft>
            </a:pP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"The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event which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characterize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deterioration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dyspnea,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coughing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and/or expectoration, more intense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from the the usual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daily variation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 of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these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symptoms,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is of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acute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nature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ould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nfluence the change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of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regular treatment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the patient with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COPD"</a:t>
            </a:r>
            <a:endParaRPr lang="en-GB" altLang="sr-Latn-R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5000"/>
              </a:spcBef>
              <a:spcAft>
                <a:spcPct val="25000"/>
              </a:spcAft>
            </a:pP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They could be triggered by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bacterial and viral infections or reinforced exposure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to air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pollut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ion</a:t>
            </a:r>
            <a:endParaRPr lang="en-GB" altLang="sr-Latn-R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5000"/>
              </a:spcBef>
              <a:spcAft>
                <a:spcPct val="25000"/>
              </a:spcAft>
            </a:pP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They are f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ollowed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acute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hyperinflation, air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trapping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and deterioration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dyspnea</a:t>
            </a:r>
            <a:endParaRPr lang="en-GB" altLang="sr-Latn-R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5000"/>
              </a:spcBef>
              <a:spcAft>
                <a:spcPct val="25000"/>
              </a:spcAft>
            </a:pP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Symptoms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could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000" i="1" dirty="0">
                <a:latin typeface="Arial" panose="020B0604020202020204" pitchFamily="34" charset="0"/>
                <a:cs typeface="Arial" panose="020B0604020202020204" pitchFamily="34" charset="0"/>
              </a:rPr>
              <a:t>significantly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worse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even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before a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patient recognizes t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he </a:t>
            </a:r>
            <a:r>
              <a:rPr lang="sr-Latn-RS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beginning of the </a:t>
            </a:r>
            <a:r>
              <a:rPr lang="en" altLang="sr-Latn-R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exacerbation </a:t>
            </a:r>
            <a:endParaRPr lang="en" altLang="sr-Latn-R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550" indent="0" eaLnBrk="1" hangingPunct="1">
              <a:buNone/>
            </a:pPr>
            <a:endParaRPr lang="en-US" altLang="sr-Latn-RS" sz="2000" i="1" dirty="0"/>
          </a:p>
        </p:txBody>
      </p:sp>
    </p:spTree>
  </p:cSld>
  <p:clrMapOvr>
    <a:masterClrMapping/>
  </p:clrMapOvr>
  <p:transition advTm="69483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5830ED2-1520-4C17-860A-1298B657D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688" y="153988"/>
            <a:ext cx="8785225" cy="769441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" sz="4400" i="1" spc="50" dirty="0">
                <a:ln w="11430"/>
                <a:solidFill>
                  <a:schemeClr val="bg1"/>
                </a:solidFill>
                <a:effectLst/>
                <a:ea typeface="MS PGothic" charset="0"/>
              </a:rPr>
              <a:t>Definition </a:t>
            </a:r>
            <a:r>
              <a:rPr lang="sr-Latn-RS" sz="4400" i="1" spc="50" dirty="0" smtClean="0">
                <a:ln w="11430"/>
                <a:solidFill>
                  <a:schemeClr val="bg1"/>
                </a:solidFill>
                <a:effectLst/>
                <a:ea typeface="MS PGothic" charset="0"/>
              </a:rPr>
              <a:t>of the </a:t>
            </a:r>
            <a:r>
              <a:rPr lang="en" sz="4400" i="1" spc="50" dirty="0" smtClean="0">
                <a:ln w="11430"/>
                <a:solidFill>
                  <a:schemeClr val="bg1"/>
                </a:solidFill>
                <a:effectLst/>
                <a:ea typeface="MS PGothic" charset="0"/>
              </a:rPr>
              <a:t>exacerbation</a:t>
            </a:r>
            <a:endParaRPr lang="en-GB" sz="4400" i="1" spc="50" dirty="0">
              <a:ln w="11430"/>
              <a:solidFill>
                <a:schemeClr val="bg1"/>
              </a:solidFill>
              <a:effectLst/>
              <a:ea typeface="MS PGothic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xmlns="" id="{FF190B05-9598-4249-95FD-7FAED0F354BF}"/>
              </a:ext>
            </a:extLst>
          </p:cNvPr>
          <p:cNvSpPr txBox="1">
            <a:spLocks/>
          </p:cNvSpPr>
          <p:nvPr/>
        </p:nvSpPr>
        <p:spPr>
          <a:xfrm>
            <a:off x="457200" y="1556792"/>
            <a:ext cx="8489950" cy="30956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lvl="1" indent="-342900">
              <a:spcBef>
                <a:spcPct val="20000"/>
              </a:spcBef>
              <a:buClr>
                <a:srgbClr val="FFFFFF"/>
              </a:buClr>
              <a:defRPr/>
            </a:pPr>
            <a:r>
              <a:rPr lang="en" sz="2800" b="1" i="1" kern="0" dirty="0" smtClean="0">
                <a:ln w="50800"/>
                <a:solidFill>
                  <a:srgbClr val="000066">
                    <a:shade val="50000"/>
                  </a:srgbClr>
                </a:solidFill>
                <a:ea typeface="Times" charset="0"/>
              </a:rPr>
              <a:t>Acute </a:t>
            </a:r>
            <a:r>
              <a:rPr lang="en" sz="2800" b="1" i="1" kern="0" dirty="0">
                <a:ln w="50800"/>
                <a:solidFill>
                  <a:srgbClr val="FF0000"/>
                </a:solidFill>
                <a:ea typeface="Times" charset="0"/>
              </a:rPr>
              <a:t>deterioration </a:t>
            </a:r>
            <a:r>
              <a:rPr lang="sr-Latn-RS" sz="2800" b="1" i="1" kern="0" dirty="0" smtClean="0">
                <a:ln w="50800"/>
                <a:solidFill>
                  <a:srgbClr val="FF0000"/>
                </a:solidFill>
                <a:ea typeface="Times" charset="0"/>
              </a:rPr>
              <a:t>of </a:t>
            </a:r>
            <a:r>
              <a:rPr lang="en" sz="2800" b="1" i="1" kern="0" dirty="0" smtClean="0">
                <a:ln w="50800"/>
                <a:solidFill>
                  <a:srgbClr val="FF0000"/>
                </a:solidFill>
                <a:ea typeface="Times" charset="0"/>
              </a:rPr>
              <a:t>respiratory </a:t>
            </a:r>
            <a:r>
              <a:rPr lang="en" sz="2800" b="1" i="1" kern="0" dirty="0">
                <a:ln w="50800"/>
                <a:solidFill>
                  <a:srgbClr val="FF0000"/>
                </a:solidFill>
                <a:ea typeface="Times" charset="0"/>
              </a:rPr>
              <a:t>symptoms</a:t>
            </a:r>
            <a:r>
              <a:rPr lang="en" sz="2800" b="1" i="1" kern="0" dirty="0">
                <a:ln w="50800"/>
                <a:solidFill>
                  <a:srgbClr val="000066">
                    <a:shade val="50000"/>
                  </a:srgbClr>
                </a:solidFill>
                <a:ea typeface="Times" charset="0"/>
              </a:rPr>
              <a:t> </a:t>
            </a:r>
            <a:r>
              <a:rPr lang="en" sz="2800" b="1" i="1" kern="0" dirty="0" smtClean="0">
                <a:ln w="50800"/>
                <a:solidFill>
                  <a:srgbClr val="000066">
                    <a:shade val="50000"/>
                  </a:srgbClr>
                </a:solidFill>
                <a:ea typeface="Times" charset="0"/>
              </a:rPr>
              <a:t>w</a:t>
            </a:r>
            <a:r>
              <a:rPr lang="sr-Latn-RS" sz="2800" b="1" i="1" kern="0" dirty="0" smtClean="0">
                <a:ln w="50800"/>
                <a:solidFill>
                  <a:srgbClr val="000066">
                    <a:shade val="50000"/>
                  </a:srgbClr>
                </a:solidFill>
                <a:ea typeface="Times" charset="0"/>
              </a:rPr>
              <a:t>hich</a:t>
            </a:r>
            <a:r>
              <a:rPr lang="en" sz="2800" b="1" i="1" kern="0" dirty="0" smtClean="0">
                <a:ln w="50800"/>
                <a:solidFill>
                  <a:srgbClr val="000066">
                    <a:shade val="50000"/>
                  </a:srgbClr>
                </a:solidFill>
                <a:ea typeface="Times" charset="0"/>
              </a:rPr>
              <a:t> </a:t>
            </a:r>
            <a:r>
              <a:rPr lang="en" sz="2800" b="1" i="1" kern="0" dirty="0">
                <a:ln w="50800"/>
                <a:solidFill>
                  <a:srgbClr val="000066">
                    <a:shade val="50000"/>
                  </a:srgbClr>
                </a:solidFill>
                <a:ea typeface="Times" charset="0"/>
              </a:rPr>
              <a:t>demands </a:t>
            </a:r>
            <a:r>
              <a:rPr lang="sr-Latn-RS" sz="2800" b="1" i="1" kern="0" dirty="0" smtClean="0">
                <a:ln w="50800"/>
                <a:solidFill>
                  <a:srgbClr val="000066">
                    <a:shade val="50000"/>
                  </a:srgbClr>
                </a:solidFill>
                <a:ea typeface="Times" charset="0"/>
              </a:rPr>
              <a:t>for </a:t>
            </a:r>
            <a:r>
              <a:rPr lang="en" sz="2800" b="1" i="1" kern="0" dirty="0" smtClean="0">
                <a:ln w="50800"/>
                <a:solidFill>
                  <a:srgbClr val="000066">
                    <a:shade val="50000"/>
                  </a:srgbClr>
                </a:solidFill>
                <a:ea typeface="Times" charset="0"/>
              </a:rPr>
              <a:t>additional therapy.</a:t>
            </a:r>
            <a:endParaRPr lang="en-GB" sz="2800" b="1" i="1" kern="0" dirty="0">
              <a:ln w="50800"/>
              <a:solidFill>
                <a:srgbClr val="000066">
                  <a:shade val="50000"/>
                </a:srgbClr>
              </a:solidFill>
              <a:ea typeface="Times" charset="0"/>
            </a:endParaRPr>
          </a:p>
          <a:p>
            <a:pPr marL="0" lvl="1" indent="-342900">
              <a:spcBef>
                <a:spcPct val="20000"/>
              </a:spcBef>
              <a:buClr>
                <a:srgbClr val="FFFFFF"/>
              </a:buClr>
              <a:defRPr/>
            </a:pPr>
            <a:endParaRPr lang="en-GB" sz="2800" b="1" i="1" kern="0" dirty="0">
              <a:ln w="50800"/>
              <a:solidFill>
                <a:srgbClr val="000066">
                  <a:shade val="50000"/>
                </a:srgbClr>
              </a:solidFill>
              <a:ea typeface="Times" charset="0"/>
            </a:endParaRPr>
          </a:p>
          <a:p>
            <a:pPr marL="0" lvl="1" indent="-342900">
              <a:spcBef>
                <a:spcPct val="20000"/>
              </a:spcBef>
              <a:buClr>
                <a:srgbClr val="FFFFFF"/>
              </a:buClr>
              <a:defRPr/>
            </a:pPr>
            <a:endParaRPr lang="en-GB" sz="2600" b="1" i="1" kern="0" dirty="0">
              <a:ln w="50800"/>
              <a:solidFill>
                <a:srgbClr val="000066">
                  <a:shade val="50000"/>
                </a:srgbClr>
              </a:solidFill>
              <a:ea typeface="Times" charset="0"/>
            </a:endParaRPr>
          </a:p>
          <a:p>
            <a:pPr marL="0" lvl="1" indent="-342900">
              <a:spcBef>
                <a:spcPct val="20000"/>
              </a:spcBef>
              <a:buClr>
                <a:srgbClr val="FFFFFF"/>
              </a:buClr>
              <a:defRPr/>
            </a:pPr>
            <a:endParaRPr lang="sr-Latn-RS" sz="2600" b="1" i="1" kern="0" dirty="0">
              <a:ln w="50800"/>
              <a:solidFill>
                <a:srgbClr val="000066">
                  <a:shade val="50000"/>
                </a:srgbClr>
              </a:solidFill>
              <a:ea typeface="Times" charset="0"/>
            </a:endParaRPr>
          </a:p>
          <a:p>
            <a:pPr marL="0" lvl="1" indent="-342900">
              <a:spcBef>
                <a:spcPct val="20000"/>
              </a:spcBef>
              <a:buClr>
                <a:srgbClr val="FFFFFF"/>
              </a:buClr>
              <a:defRPr/>
            </a:pPr>
            <a:r>
              <a:rPr lang="en" sz="2600" b="1" i="1" kern="0" dirty="0">
                <a:ln w="50800"/>
                <a:solidFill>
                  <a:srgbClr val="000066">
                    <a:shade val="50000"/>
                  </a:srgbClr>
                </a:solidFill>
                <a:ea typeface="Times" charset="0"/>
              </a:rPr>
              <a:t>WHO/GOLD 2017 ( www.goldcopd.org)</a:t>
            </a:r>
          </a:p>
        </p:txBody>
      </p:sp>
      <p:grpSp>
        <p:nvGrpSpPr>
          <p:cNvPr id="144388" name="Group 3">
            <a:extLst>
              <a:ext uri="{FF2B5EF4-FFF2-40B4-BE49-F238E27FC236}">
                <a16:creationId xmlns:a16="http://schemas.microsoft.com/office/drawing/2014/main" xmlns="" id="{AEE30FE1-2113-4952-8A98-76C0254497CC}"/>
              </a:ext>
            </a:extLst>
          </p:cNvPr>
          <p:cNvGrpSpPr>
            <a:grpSpLocks/>
          </p:cNvGrpSpPr>
          <p:nvPr/>
        </p:nvGrpSpPr>
        <p:grpSpPr bwMode="auto">
          <a:xfrm>
            <a:off x="6781800" y="3657600"/>
            <a:ext cx="2057400" cy="2743200"/>
            <a:chOff x="174625" y="1828800"/>
            <a:chExt cx="3482975" cy="4495800"/>
          </a:xfrm>
        </p:grpSpPr>
        <p:grpSp>
          <p:nvGrpSpPr>
            <p:cNvPr id="144391" name="Group 1">
              <a:extLst>
                <a:ext uri="{FF2B5EF4-FFF2-40B4-BE49-F238E27FC236}">
                  <a16:creationId xmlns:a16="http://schemas.microsoft.com/office/drawing/2014/main" xmlns="" id="{8E7DE7BC-FE59-49AE-8E30-507F0E90A0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4625" y="1828800"/>
              <a:ext cx="3482975" cy="4495800"/>
              <a:chOff x="174625" y="1828800"/>
              <a:chExt cx="3482975" cy="4495800"/>
            </a:xfrm>
          </p:grpSpPr>
          <p:pic>
            <p:nvPicPr>
              <p:cNvPr id="144393" name="Picture 4" descr="Pages from GOLD 99191 P8 Full Report (BOOK).jpg">
                <a:extLst>
                  <a:ext uri="{FF2B5EF4-FFF2-40B4-BE49-F238E27FC236}">
                    <a16:creationId xmlns:a16="http://schemas.microsoft.com/office/drawing/2014/main" xmlns="" id="{2A81FE67-AA4E-4C0B-9AA2-7117978A39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625" y="1828800"/>
                <a:ext cx="3482975" cy="4495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4394" name="Picture 5" descr="Screen Shot 2011-10-24 at 5.47.57 PM.png">
                <a:extLst>
                  <a:ext uri="{FF2B5EF4-FFF2-40B4-BE49-F238E27FC236}">
                    <a16:creationId xmlns:a16="http://schemas.microsoft.com/office/drawing/2014/main" xmlns="" id="{72EB3894-4C2B-4B7F-A7D6-00B2774751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9200" y="5657850"/>
                <a:ext cx="1371600" cy="199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03EC1607-805D-4BF7-8627-E37CF03C8722}"/>
                </a:ext>
              </a:extLst>
            </p:cNvPr>
            <p:cNvSpPr txBox="1"/>
            <p:nvPr/>
          </p:nvSpPr>
          <p:spPr>
            <a:xfrm>
              <a:off x="1448491" y="5783439"/>
              <a:ext cx="1749551" cy="41627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" sz="1050" dirty="0">
                  <a:solidFill>
                    <a:srgbClr val="FF9900"/>
                  </a:solidFill>
                  <a:latin typeface="Arial"/>
                  <a:ea typeface="ＭＳ Ｐゴシック" charset="0"/>
                  <a:cs typeface="ＭＳ Ｐゴシック" charset="0"/>
                </a:rPr>
                <a:t>Updated 2017</a:t>
              </a:r>
              <a:endParaRPr lang="en-US" sz="1050" dirty="0">
                <a:solidFill>
                  <a:srgbClr val="FF9900"/>
                </a:solidFill>
                <a:latin typeface="Arial"/>
                <a:ea typeface="ＭＳ Ｐゴシック" charset="0"/>
                <a:cs typeface="ＭＳ Ｐゴシック" charset="0"/>
              </a:endParaRPr>
            </a:p>
          </p:txBody>
        </p:sp>
      </p:grpSp>
      <p:pic>
        <p:nvPicPr>
          <p:cNvPr id="10" name="Picture 3" descr="http://2.bp.blogspot.com/-cj1g7I37D70/Ts5wvQelQ6I/AAAAAAAABCs/lN5MmH9_mzo/s640/World+COPD+Day_16Nov2011.jpg">
            <a:extLst>
              <a:ext uri="{FF2B5EF4-FFF2-40B4-BE49-F238E27FC236}">
                <a16:creationId xmlns:a16="http://schemas.microsoft.com/office/drawing/2014/main" xmlns="" id="{56B1ABB7-EE4B-4596-9821-E94CC2BACB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2427303"/>
            <a:ext cx="1581150" cy="1535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xmlns="" id="{328F9996-EF4A-4495-A7A3-76D0C2702765}"/>
              </a:ext>
            </a:extLst>
          </p:cNvPr>
          <p:cNvSpPr/>
          <p:nvPr/>
        </p:nvSpPr>
        <p:spPr>
          <a:xfrm>
            <a:off x="1905000" y="4800600"/>
            <a:ext cx="4035152" cy="1752600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b="1" i="1" u="sng" dirty="0">
                <a:ln>
                  <a:solidFill>
                    <a:srgbClr val="FFFFFF">
                      <a:lumMod val="50000"/>
                    </a:srgbClr>
                  </a:solidFill>
                </a:ln>
                <a:solidFill>
                  <a:srgbClr val="F8F8F8"/>
                </a:solidFill>
              </a:rPr>
              <a:t>Respiratory symptoms</a:t>
            </a:r>
            <a:endParaRPr lang="sr-Latn-RS" b="1" i="1" u="sng" dirty="0">
              <a:ln>
                <a:solidFill>
                  <a:srgbClr val="FFFFFF">
                    <a:lumMod val="50000"/>
                  </a:srgbClr>
                </a:solidFill>
              </a:ln>
              <a:solidFill>
                <a:srgbClr val="F8F8F8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RS" i="1" dirty="0" smtClean="0">
                <a:ln>
                  <a:solidFill>
                    <a:srgbClr val="FFFFFF">
                      <a:lumMod val="50000"/>
                    </a:srgbClr>
                  </a:solidFill>
                </a:ln>
                <a:solidFill>
                  <a:srgbClr val="F8F8F8"/>
                </a:solidFill>
              </a:rPr>
              <a:t>	I</a:t>
            </a:r>
            <a:r>
              <a:rPr lang="en" i="1" dirty="0" smtClean="0">
                <a:ln>
                  <a:solidFill>
                    <a:srgbClr val="FFFFFF">
                      <a:lumMod val="50000"/>
                    </a:srgbClr>
                  </a:solidFill>
                </a:ln>
                <a:solidFill>
                  <a:srgbClr val="F8F8F8"/>
                </a:solidFill>
              </a:rPr>
              <a:t>ncrease</a:t>
            </a:r>
            <a:r>
              <a:rPr lang="sr-Latn-RS" i="1" dirty="0" smtClean="0">
                <a:ln>
                  <a:solidFill>
                    <a:srgbClr val="FFFFFF">
                      <a:lumMod val="50000"/>
                    </a:srgbClr>
                  </a:solidFill>
                </a:ln>
                <a:solidFill>
                  <a:srgbClr val="F8F8F8"/>
                </a:solidFill>
              </a:rPr>
              <a:t>d</a:t>
            </a:r>
            <a:r>
              <a:rPr lang="en" i="1" dirty="0" smtClean="0">
                <a:ln>
                  <a:solidFill>
                    <a:srgbClr val="FFFFFF">
                      <a:lumMod val="50000"/>
                    </a:srgbClr>
                  </a:solidFill>
                </a:ln>
                <a:solidFill>
                  <a:srgbClr val="F8F8F8"/>
                </a:solidFill>
              </a:rPr>
              <a:t>  dyspnea</a:t>
            </a:r>
            <a:endParaRPr lang="sr-Latn-RS" i="1" dirty="0">
              <a:ln>
                <a:solidFill>
                  <a:srgbClr val="FFFFFF">
                    <a:lumMod val="50000"/>
                  </a:srgbClr>
                </a:solidFill>
              </a:ln>
              <a:solidFill>
                <a:srgbClr val="F8F8F8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RS" i="1" dirty="0">
                <a:ln>
                  <a:solidFill>
                    <a:srgbClr val="FFFFFF">
                      <a:lumMod val="50000"/>
                    </a:srgbClr>
                  </a:solidFill>
                </a:ln>
                <a:solidFill>
                  <a:srgbClr val="F8F8F8"/>
                </a:solidFill>
              </a:rPr>
              <a:t>	</a:t>
            </a:r>
            <a:r>
              <a:rPr lang="en" i="1" dirty="0" smtClean="0">
                <a:ln>
                  <a:solidFill>
                    <a:srgbClr val="FFFFFF">
                      <a:lumMod val="50000"/>
                    </a:srgbClr>
                  </a:solidFill>
                </a:ln>
                <a:solidFill>
                  <a:srgbClr val="F8F8F8"/>
                </a:solidFill>
              </a:rPr>
              <a:t>Amplified </a:t>
            </a:r>
            <a:r>
              <a:rPr lang="en" i="1" dirty="0">
                <a:ln>
                  <a:solidFill>
                    <a:srgbClr val="FFFFFF">
                      <a:lumMod val="50000"/>
                    </a:srgbClr>
                  </a:solidFill>
                </a:ln>
                <a:solidFill>
                  <a:srgbClr val="F8F8F8"/>
                </a:solidFill>
              </a:rPr>
              <a:t>expectoration</a:t>
            </a:r>
            <a:endParaRPr lang="sr-Latn-RS" i="1" dirty="0">
              <a:ln>
                <a:solidFill>
                  <a:srgbClr val="FFFFFF">
                    <a:lumMod val="50000"/>
                  </a:srgbClr>
                </a:solidFill>
              </a:ln>
              <a:solidFill>
                <a:srgbClr val="F8F8F8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RS" i="1" dirty="0" smtClean="0">
                <a:ln>
                  <a:solidFill>
                    <a:srgbClr val="FFFFFF">
                      <a:lumMod val="50000"/>
                    </a:srgbClr>
                  </a:solidFill>
                </a:ln>
                <a:solidFill>
                  <a:srgbClr val="F8F8F8"/>
                </a:solidFill>
              </a:rPr>
              <a:t>	</a:t>
            </a:r>
            <a:r>
              <a:rPr lang="en" i="1" dirty="0" smtClean="0">
                <a:ln>
                  <a:solidFill>
                    <a:srgbClr val="FFFFFF">
                      <a:lumMod val="50000"/>
                    </a:srgbClr>
                  </a:solidFill>
                </a:ln>
                <a:solidFill>
                  <a:srgbClr val="F8F8F8"/>
                </a:solidFill>
              </a:rPr>
              <a:t>Purulent </a:t>
            </a:r>
            <a:r>
              <a:rPr lang="en" i="1" dirty="0">
                <a:ln>
                  <a:solidFill>
                    <a:srgbClr val="FFFFFF">
                      <a:lumMod val="50000"/>
                    </a:srgbClr>
                  </a:solidFill>
                </a:ln>
                <a:solidFill>
                  <a:srgbClr val="F8F8F8"/>
                </a:solidFill>
              </a:rPr>
              <a:t>sputum</a:t>
            </a:r>
            <a:endParaRPr lang="en-US" i="1" dirty="0">
              <a:ln>
                <a:solidFill>
                  <a:srgbClr val="FFFFFF">
                    <a:lumMod val="50000"/>
                  </a:srgbClr>
                </a:solidFill>
              </a:ln>
              <a:solidFill>
                <a:srgbClr val="F8F8F8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5977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6">
            <a:extLst>
              <a:ext uri="{FF2B5EF4-FFF2-40B4-BE49-F238E27FC236}">
                <a16:creationId xmlns:a16="http://schemas.microsoft.com/office/drawing/2014/main" xmlns="" id="{F1052D6C-00F2-498A-A2A6-821829C4E0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628775"/>
            <a:ext cx="7391400" cy="38100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RS" altLang="sr-Latn-RS">
              <a:solidFill>
                <a:srgbClr val="000000"/>
              </a:solidFill>
            </a:endParaRPr>
          </a:p>
        </p:txBody>
      </p:sp>
      <p:sp>
        <p:nvSpPr>
          <p:cNvPr id="145411" name="Freeform 7">
            <a:extLst>
              <a:ext uri="{FF2B5EF4-FFF2-40B4-BE49-F238E27FC236}">
                <a16:creationId xmlns:a16="http://schemas.microsoft.com/office/drawing/2014/main" xmlns="" id="{449D2152-588E-4A79-953C-8383047C7FEC}"/>
              </a:ext>
            </a:extLst>
          </p:cNvPr>
          <p:cNvSpPr>
            <a:spLocks/>
          </p:cNvSpPr>
          <p:nvPr/>
        </p:nvSpPr>
        <p:spPr bwMode="auto">
          <a:xfrm>
            <a:off x="1276350" y="1704975"/>
            <a:ext cx="7024688" cy="1366838"/>
          </a:xfrm>
          <a:custGeom>
            <a:avLst/>
            <a:gdLst>
              <a:gd name="T0" fmla="*/ 0 w 4320"/>
              <a:gd name="T1" fmla="*/ 0 h 624"/>
              <a:gd name="T2" fmla="*/ 816 w 4320"/>
              <a:gd name="T3" fmla="*/ 336 h 624"/>
              <a:gd name="T4" fmla="*/ 1968 w 4320"/>
              <a:gd name="T5" fmla="*/ 432 h 624"/>
              <a:gd name="T6" fmla="*/ 3120 w 4320"/>
              <a:gd name="T7" fmla="*/ 576 h 624"/>
              <a:gd name="T8" fmla="*/ 4320 w 4320"/>
              <a:gd name="T9" fmla="*/ 624 h 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20"/>
              <a:gd name="T16" fmla="*/ 0 h 624"/>
              <a:gd name="T17" fmla="*/ 4320 w 4320"/>
              <a:gd name="T18" fmla="*/ 624 h 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20" h="624">
                <a:moveTo>
                  <a:pt x="0" y="0"/>
                </a:moveTo>
                <a:lnTo>
                  <a:pt x="816" y="336"/>
                </a:lnTo>
                <a:lnTo>
                  <a:pt x="1968" y="432"/>
                </a:lnTo>
                <a:lnTo>
                  <a:pt x="3120" y="576"/>
                </a:lnTo>
                <a:lnTo>
                  <a:pt x="4320" y="624"/>
                </a:lnTo>
              </a:path>
            </a:pathLst>
          </a:custGeom>
          <a:noFill/>
          <a:ln w="28575" cmpd="sng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145412" name="Freeform 8">
            <a:extLst>
              <a:ext uri="{FF2B5EF4-FFF2-40B4-BE49-F238E27FC236}">
                <a16:creationId xmlns:a16="http://schemas.microsoft.com/office/drawing/2014/main" xmlns="" id="{ADF1D2BB-E7FC-469F-A9BC-02A32C3278F5}"/>
              </a:ext>
            </a:extLst>
          </p:cNvPr>
          <p:cNvSpPr>
            <a:spLocks/>
          </p:cNvSpPr>
          <p:nvPr/>
        </p:nvSpPr>
        <p:spPr bwMode="auto">
          <a:xfrm>
            <a:off x="1123950" y="2352675"/>
            <a:ext cx="7321550" cy="1655763"/>
          </a:xfrm>
          <a:custGeom>
            <a:avLst/>
            <a:gdLst>
              <a:gd name="T0" fmla="*/ 0 w 4320"/>
              <a:gd name="T1" fmla="*/ 0 h 624"/>
              <a:gd name="T2" fmla="*/ 816 w 4320"/>
              <a:gd name="T3" fmla="*/ 336 h 624"/>
              <a:gd name="T4" fmla="*/ 1968 w 4320"/>
              <a:gd name="T5" fmla="*/ 432 h 624"/>
              <a:gd name="T6" fmla="*/ 3120 w 4320"/>
              <a:gd name="T7" fmla="*/ 576 h 624"/>
              <a:gd name="T8" fmla="*/ 4320 w 4320"/>
              <a:gd name="T9" fmla="*/ 624 h 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20"/>
              <a:gd name="T16" fmla="*/ 0 h 624"/>
              <a:gd name="T17" fmla="*/ 4320 w 4320"/>
              <a:gd name="T18" fmla="*/ 624 h 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20" h="624">
                <a:moveTo>
                  <a:pt x="0" y="0"/>
                </a:moveTo>
                <a:lnTo>
                  <a:pt x="816" y="336"/>
                </a:lnTo>
                <a:lnTo>
                  <a:pt x="1968" y="432"/>
                </a:lnTo>
                <a:lnTo>
                  <a:pt x="3120" y="576"/>
                </a:lnTo>
                <a:lnTo>
                  <a:pt x="4320" y="624"/>
                </a:lnTo>
              </a:path>
            </a:pathLst>
          </a:custGeom>
          <a:noFill/>
          <a:ln w="28575" cmpd="sng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145413" name="Text Box 9">
            <a:extLst>
              <a:ext uri="{FF2B5EF4-FFF2-40B4-BE49-F238E27FC236}">
                <a16:creationId xmlns:a16="http://schemas.microsoft.com/office/drawing/2014/main" xmlns="" id="{48D39C6E-4E59-4131-B22B-05C2AC72D2A6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1424781" y="3066256"/>
            <a:ext cx="4267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" altLang="sr-Latn-RS" b="1" i="1" dirty="0" smtClean="0"/>
              <a:t>Pulmonary function</a:t>
            </a:r>
            <a:endParaRPr lang="en-US" altLang="sr-Latn-RS" b="1" i="1" dirty="0"/>
          </a:p>
        </p:txBody>
      </p:sp>
      <p:sp>
        <p:nvSpPr>
          <p:cNvPr id="145414" name="Line 10">
            <a:extLst>
              <a:ext uri="{FF2B5EF4-FFF2-40B4-BE49-F238E27FC236}">
                <a16:creationId xmlns:a16="http://schemas.microsoft.com/office/drawing/2014/main" xmlns="" id="{3AAE3536-D73A-4ED9-912D-C5E1F370CED8}"/>
              </a:ext>
            </a:extLst>
          </p:cNvPr>
          <p:cNvSpPr>
            <a:spLocks noChangeShapeType="1"/>
          </p:cNvSpPr>
          <p:nvPr/>
        </p:nvSpPr>
        <p:spPr bwMode="auto">
          <a:xfrm>
            <a:off x="957263" y="5445125"/>
            <a:ext cx="7391400" cy="0"/>
          </a:xfrm>
          <a:prstGeom prst="line">
            <a:avLst/>
          </a:prstGeom>
          <a:noFill/>
          <a:ln w="762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145415" name="Line 12">
            <a:extLst>
              <a:ext uri="{FF2B5EF4-FFF2-40B4-BE49-F238E27FC236}">
                <a16:creationId xmlns:a16="http://schemas.microsoft.com/office/drawing/2014/main" xmlns="" id="{7B4C2385-A5C3-4BDF-B4F6-01AE305A8BA8}"/>
              </a:ext>
            </a:extLst>
          </p:cNvPr>
          <p:cNvSpPr>
            <a:spLocks noChangeShapeType="1"/>
          </p:cNvSpPr>
          <p:nvPr/>
        </p:nvSpPr>
        <p:spPr bwMode="auto">
          <a:xfrm>
            <a:off x="957263" y="1631950"/>
            <a:ext cx="0" cy="3810000"/>
          </a:xfrm>
          <a:prstGeom prst="line">
            <a:avLst/>
          </a:prstGeom>
          <a:noFill/>
          <a:ln w="76200">
            <a:solidFill>
              <a:srgbClr val="66FF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145416" name="Text Box 13">
            <a:extLst>
              <a:ext uri="{FF2B5EF4-FFF2-40B4-BE49-F238E27FC236}">
                <a16:creationId xmlns:a16="http://schemas.microsoft.com/office/drawing/2014/main" xmlns="" id="{BC1B5D9B-80F1-47ED-95B3-650BD4C534DE}"/>
              </a:ext>
            </a:extLst>
          </p:cNvPr>
          <p:cNvSpPr txBox="1">
            <a:spLocks noChangeArrowheads="1"/>
          </p:cNvSpPr>
          <p:nvPr/>
        </p:nvSpPr>
        <p:spPr bwMode="auto">
          <a:xfrm rot="381506">
            <a:off x="3398838" y="1804988"/>
            <a:ext cx="44767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" altLang="sr-Latn-RS" sz="2400" b="1" i="1">
                <a:solidFill>
                  <a:srgbClr val="FFFF00"/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Normal daily activities</a:t>
            </a:r>
            <a:endParaRPr lang="en-US" altLang="sr-Latn-RS" sz="2400" b="1" i="1">
              <a:solidFill>
                <a:srgbClr val="FFFF00"/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5417" name="Freeform 14">
            <a:extLst>
              <a:ext uri="{FF2B5EF4-FFF2-40B4-BE49-F238E27FC236}">
                <a16:creationId xmlns:a16="http://schemas.microsoft.com/office/drawing/2014/main" xmlns="" id="{3F776557-5C07-486B-9840-787FD24F5117}"/>
              </a:ext>
            </a:extLst>
          </p:cNvPr>
          <p:cNvSpPr>
            <a:spLocks/>
          </p:cNvSpPr>
          <p:nvPr/>
        </p:nvSpPr>
        <p:spPr bwMode="auto">
          <a:xfrm>
            <a:off x="1160463" y="1763713"/>
            <a:ext cx="7199312" cy="2078037"/>
          </a:xfrm>
          <a:custGeom>
            <a:avLst/>
            <a:gdLst>
              <a:gd name="T0" fmla="*/ 18 w 4535"/>
              <a:gd name="T1" fmla="*/ 27 h 1309"/>
              <a:gd name="T2" fmla="*/ 82 w 4535"/>
              <a:gd name="T3" fmla="*/ 128 h 1309"/>
              <a:gd name="T4" fmla="*/ 347 w 4535"/>
              <a:gd name="T5" fmla="*/ 292 h 1309"/>
              <a:gd name="T6" fmla="*/ 420 w 4535"/>
              <a:gd name="T7" fmla="*/ 384 h 1309"/>
              <a:gd name="T8" fmla="*/ 612 w 4535"/>
              <a:gd name="T9" fmla="*/ 411 h 1309"/>
              <a:gd name="T10" fmla="*/ 704 w 4535"/>
              <a:gd name="T11" fmla="*/ 585 h 1309"/>
              <a:gd name="T12" fmla="*/ 1079 w 4535"/>
              <a:gd name="T13" fmla="*/ 630 h 1309"/>
              <a:gd name="T14" fmla="*/ 1152 w 4535"/>
              <a:gd name="T15" fmla="*/ 585 h 1309"/>
              <a:gd name="T16" fmla="*/ 1198 w 4535"/>
              <a:gd name="T17" fmla="*/ 557 h 1309"/>
              <a:gd name="T18" fmla="*/ 1298 w 4535"/>
              <a:gd name="T19" fmla="*/ 640 h 1309"/>
              <a:gd name="T20" fmla="*/ 1472 w 4535"/>
              <a:gd name="T21" fmla="*/ 704 h 1309"/>
              <a:gd name="T22" fmla="*/ 1536 w 4535"/>
              <a:gd name="T23" fmla="*/ 795 h 1309"/>
              <a:gd name="T24" fmla="*/ 1774 w 4535"/>
              <a:gd name="T25" fmla="*/ 859 h 1309"/>
              <a:gd name="T26" fmla="*/ 2066 w 4535"/>
              <a:gd name="T27" fmla="*/ 877 h 1309"/>
              <a:gd name="T28" fmla="*/ 2240 w 4535"/>
              <a:gd name="T29" fmla="*/ 832 h 1309"/>
              <a:gd name="T30" fmla="*/ 2331 w 4535"/>
              <a:gd name="T31" fmla="*/ 868 h 1309"/>
              <a:gd name="T32" fmla="*/ 2560 w 4535"/>
              <a:gd name="T33" fmla="*/ 932 h 1309"/>
              <a:gd name="T34" fmla="*/ 2615 w 4535"/>
              <a:gd name="T35" fmla="*/ 969 h 1309"/>
              <a:gd name="T36" fmla="*/ 2688 w 4535"/>
              <a:gd name="T37" fmla="*/ 1024 h 1309"/>
              <a:gd name="T38" fmla="*/ 2871 w 4535"/>
              <a:gd name="T39" fmla="*/ 987 h 1309"/>
              <a:gd name="T40" fmla="*/ 3063 w 4535"/>
              <a:gd name="T41" fmla="*/ 905 h 1309"/>
              <a:gd name="T42" fmla="*/ 3099 w 4535"/>
              <a:gd name="T43" fmla="*/ 950 h 1309"/>
              <a:gd name="T44" fmla="*/ 3154 w 4535"/>
              <a:gd name="T45" fmla="*/ 1005 h 1309"/>
              <a:gd name="T46" fmla="*/ 3218 w 4535"/>
              <a:gd name="T47" fmla="*/ 1024 h 1309"/>
              <a:gd name="T48" fmla="*/ 3300 w 4535"/>
              <a:gd name="T49" fmla="*/ 1152 h 1309"/>
              <a:gd name="T50" fmla="*/ 3438 w 4535"/>
              <a:gd name="T51" fmla="*/ 1133 h 1309"/>
              <a:gd name="T52" fmla="*/ 3584 w 4535"/>
              <a:gd name="T53" fmla="*/ 1033 h 1309"/>
              <a:gd name="T54" fmla="*/ 3630 w 4535"/>
              <a:gd name="T55" fmla="*/ 1060 h 1309"/>
              <a:gd name="T56" fmla="*/ 3767 w 4535"/>
              <a:gd name="T57" fmla="*/ 1088 h 1309"/>
              <a:gd name="T58" fmla="*/ 3867 w 4535"/>
              <a:gd name="T59" fmla="*/ 1161 h 1309"/>
              <a:gd name="T60" fmla="*/ 4270 w 4535"/>
              <a:gd name="T61" fmla="*/ 1289 h 1309"/>
              <a:gd name="T62" fmla="*/ 4361 w 4535"/>
              <a:gd name="T63" fmla="*/ 1225 h 1309"/>
              <a:gd name="T64" fmla="*/ 4462 w 4535"/>
              <a:gd name="T65" fmla="*/ 1179 h 1309"/>
              <a:gd name="T66" fmla="*/ 4535 w 4535"/>
              <a:gd name="T67" fmla="*/ 1225 h 130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4535"/>
              <a:gd name="T103" fmla="*/ 0 h 1309"/>
              <a:gd name="T104" fmla="*/ 4535 w 4535"/>
              <a:gd name="T105" fmla="*/ 1309 h 130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4535" h="1309">
                <a:moveTo>
                  <a:pt x="0" y="0"/>
                </a:moveTo>
                <a:cubicBezTo>
                  <a:pt x="6" y="9"/>
                  <a:pt x="13" y="17"/>
                  <a:pt x="18" y="27"/>
                </a:cubicBezTo>
                <a:cubicBezTo>
                  <a:pt x="22" y="35"/>
                  <a:pt x="22" y="46"/>
                  <a:pt x="27" y="54"/>
                </a:cubicBezTo>
                <a:cubicBezTo>
                  <a:pt x="43" y="80"/>
                  <a:pt x="65" y="102"/>
                  <a:pt x="82" y="128"/>
                </a:cubicBezTo>
                <a:cubicBezTo>
                  <a:pt x="124" y="192"/>
                  <a:pt x="57" y="122"/>
                  <a:pt x="110" y="173"/>
                </a:cubicBezTo>
                <a:cubicBezTo>
                  <a:pt x="145" y="281"/>
                  <a:pt x="255" y="261"/>
                  <a:pt x="347" y="292"/>
                </a:cubicBezTo>
                <a:cubicBezTo>
                  <a:pt x="416" y="357"/>
                  <a:pt x="315" y="256"/>
                  <a:pt x="375" y="338"/>
                </a:cubicBezTo>
                <a:cubicBezTo>
                  <a:pt x="388" y="355"/>
                  <a:pt x="420" y="384"/>
                  <a:pt x="420" y="384"/>
                </a:cubicBezTo>
                <a:cubicBezTo>
                  <a:pt x="440" y="438"/>
                  <a:pt x="474" y="418"/>
                  <a:pt x="530" y="411"/>
                </a:cubicBezTo>
                <a:cubicBezTo>
                  <a:pt x="595" y="390"/>
                  <a:pt x="569" y="382"/>
                  <a:pt x="612" y="411"/>
                </a:cubicBezTo>
                <a:cubicBezTo>
                  <a:pt x="623" y="441"/>
                  <a:pt x="631" y="466"/>
                  <a:pt x="649" y="493"/>
                </a:cubicBezTo>
                <a:cubicBezTo>
                  <a:pt x="668" y="551"/>
                  <a:pt x="667" y="546"/>
                  <a:pt x="704" y="585"/>
                </a:cubicBezTo>
                <a:cubicBezTo>
                  <a:pt x="783" y="579"/>
                  <a:pt x="855" y="568"/>
                  <a:pt x="932" y="594"/>
                </a:cubicBezTo>
                <a:cubicBezTo>
                  <a:pt x="997" y="656"/>
                  <a:pt x="935" y="643"/>
                  <a:pt x="1079" y="630"/>
                </a:cubicBezTo>
                <a:cubicBezTo>
                  <a:pt x="1097" y="624"/>
                  <a:pt x="1116" y="618"/>
                  <a:pt x="1134" y="612"/>
                </a:cubicBezTo>
                <a:cubicBezTo>
                  <a:pt x="1144" y="609"/>
                  <a:pt x="1144" y="592"/>
                  <a:pt x="1152" y="585"/>
                </a:cubicBezTo>
                <a:cubicBezTo>
                  <a:pt x="1159" y="579"/>
                  <a:pt x="1170" y="579"/>
                  <a:pt x="1179" y="576"/>
                </a:cubicBezTo>
                <a:cubicBezTo>
                  <a:pt x="1185" y="570"/>
                  <a:pt x="1190" y="561"/>
                  <a:pt x="1198" y="557"/>
                </a:cubicBezTo>
                <a:cubicBezTo>
                  <a:pt x="1215" y="548"/>
                  <a:pt x="1252" y="539"/>
                  <a:pt x="1252" y="539"/>
                </a:cubicBezTo>
                <a:cubicBezTo>
                  <a:pt x="1266" y="576"/>
                  <a:pt x="1270" y="611"/>
                  <a:pt x="1298" y="640"/>
                </a:cubicBezTo>
                <a:cubicBezTo>
                  <a:pt x="1316" y="694"/>
                  <a:pt x="1305" y="715"/>
                  <a:pt x="1353" y="731"/>
                </a:cubicBezTo>
                <a:cubicBezTo>
                  <a:pt x="1394" y="724"/>
                  <a:pt x="1432" y="717"/>
                  <a:pt x="1472" y="704"/>
                </a:cubicBezTo>
                <a:cubicBezTo>
                  <a:pt x="1481" y="707"/>
                  <a:pt x="1493" y="705"/>
                  <a:pt x="1499" y="713"/>
                </a:cubicBezTo>
                <a:cubicBezTo>
                  <a:pt x="1517" y="737"/>
                  <a:pt x="1507" y="789"/>
                  <a:pt x="1536" y="795"/>
                </a:cubicBezTo>
                <a:cubicBezTo>
                  <a:pt x="1593" y="806"/>
                  <a:pt x="1652" y="801"/>
                  <a:pt x="1710" y="804"/>
                </a:cubicBezTo>
                <a:cubicBezTo>
                  <a:pt x="1731" y="818"/>
                  <a:pt x="1752" y="848"/>
                  <a:pt x="1774" y="859"/>
                </a:cubicBezTo>
                <a:cubicBezTo>
                  <a:pt x="1821" y="882"/>
                  <a:pt x="1858" y="880"/>
                  <a:pt x="1911" y="886"/>
                </a:cubicBezTo>
                <a:cubicBezTo>
                  <a:pt x="1963" y="883"/>
                  <a:pt x="2014" y="882"/>
                  <a:pt x="2066" y="877"/>
                </a:cubicBezTo>
                <a:cubicBezTo>
                  <a:pt x="2105" y="873"/>
                  <a:pt x="2131" y="850"/>
                  <a:pt x="2167" y="841"/>
                </a:cubicBezTo>
                <a:cubicBezTo>
                  <a:pt x="2191" y="835"/>
                  <a:pt x="2216" y="835"/>
                  <a:pt x="2240" y="832"/>
                </a:cubicBezTo>
                <a:cubicBezTo>
                  <a:pt x="2267" y="835"/>
                  <a:pt x="2296" y="831"/>
                  <a:pt x="2322" y="841"/>
                </a:cubicBezTo>
                <a:cubicBezTo>
                  <a:pt x="2331" y="844"/>
                  <a:pt x="2326" y="860"/>
                  <a:pt x="2331" y="868"/>
                </a:cubicBezTo>
                <a:cubicBezTo>
                  <a:pt x="2340" y="882"/>
                  <a:pt x="2379" y="921"/>
                  <a:pt x="2395" y="923"/>
                </a:cubicBezTo>
                <a:cubicBezTo>
                  <a:pt x="2450" y="931"/>
                  <a:pt x="2505" y="929"/>
                  <a:pt x="2560" y="932"/>
                </a:cubicBezTo>
                <a:cubicBezTo>
                  <a:pt x="2569" y="941"/>
                  <a:pt x="2576" y="953"/>
                  <a:pt x="2587" y="960"/>
                </a:cubicBezTo>
                <a:cubicBezTo>
                  <a:pt x="2595" y="965"/>
                  <a:pt x="2607" y="963"/>
                  <a:pt x="2615" y="969"/>
                </a:cubicBezTo>
                <a:cubicBezTo>
                  <a:pt x="2624" y="976"/>
                  <a:pt x="2625" y="988"/>
                  <a:pt x="2633" y="996"/>
                </a:cubicBezTo>
                <a:cubicBezTo>
                  <a:pt x="2650" y="1013"/>
                  <a:pt x="2667" y="1016"/>
                  <a:pt x="2688" y="1024"/>
                </a:cubicBezTo>
                <a:cubicBezTo>
                  <a:pt x="2748" y="1017"/>
                  <a:pt x="2768" y="1019"/>
                  <a:pt x="2816" y="1005"/>
                </a:cubicBezTo>
                <a:cubicBezTo>
                  <a:pt x="2835" y="1000"/>
                  <a:pt x="2871" y="987"/>
                  <a:pt x="2871" y="987"/>
                </a:cubicBezTo>
                <a:cubicBezTo>
                  <a:pt x="2887" y="976"/>
                  <a:pt x="2899" y="959"/>
                  <a:pt x="2916" y="950"/>
                </a:cubicBezTo>
                <a:cubicBezTo>
                  <a:pt x="2959" y="928"/>
                  <a:pt x="3016" y="916"/>
                  <a:pt x="3063" y="905"/>
                </a:cubicBezTo>
                <a:cubicBezTo>
                  <a:pt x="3072" y="908"/>
                  <a:pt x="3084" y="907"/>
                  <a:pt x="3090" y="914"/>
                </a:cubicBezTo>
                <a:cubicBezTo>
                  <a:pt x="3098" y="924"/>
                  <a:pt x="3096" y="938"/>
                  <a:pt x="3099" y="950"/>
                </a:cubicBezTo>
                <a:cubicBezTo>
                  <a:pt x="3107" y="980"/>
                  <a:pt x="3115" y="1001"/>
                  <a:pt x="3136" y="1024"/>
                </a:cubicBezTo>
                <a:cubicBezTo>
                  <a:pt x="3142" y="1018"/>
                  <a:pt x="3146" y="1009"/>
                  <a:pt x="3154" y="1005"/>
                </a:cubicBezTo>
                <a:cubicBezTo>
                  <a:pt x="3171" y="996"/>
                  <a:pt x="3209" y="987"/>
                  <a:pt x="3209" y="987"/>
                </a:cubicBezTo>
                <a:cubicBezTo>
                  <a:pt x="3212" y="999"/>
                  <a:pt x="3212" y="1013"/>
                  <a:pt x="3218" y="1024"/>
                </a:cubicBezTo>
                <a:cubicBezTo>
                  <a:pt x="3228" y="1043"/>
                  <a:pt x="3255" y="1078"/>
                  <a:pt x="3255" y="1078"/>
                </a:cubicBezTo>
                <a:cubicBezTo>
                  <a:pt x="3265" y="1109"/>
                  <a:pt x="3278" y="1128"/>
                  <a:pt x="3300" y="1152"/>
                </a:cubicBezTo>
                <a:cubicBezTo>
                  <a:pt x="3315" y="1193"/>
                  <a:pt x="3320" y="1203"/>
                  <a:pt x="3364" y="1188"/>
                </a:cubicBezTo>
                <a:cubicBezTo>
                  <a:pt x="3417" y="1135"/>
                  <a:pt x="3389" y="1149"/>
                  <a:pt x="3438" y="1133"/>
                </a:cubicBezTo>
                <a:cubicBezTo>
                  <a:pt x="3467" y="1113"/>
                  <a:pt x="3476" y="1085"/>
                  <a:pt x="3502" y="1069"/>
                </a:cubicBezTo>
                <a:cubicBezTo>
                  <a:pt x="3525" y="1055"/>
                  <a:pt x="3558" y="1042"/>
                  <a:pt x="3584" y="1033"/>
                </a:cubicBezTo>
                <a:cubicBezTo>
                  <a:pt x="3590" y="1027"/>
                  <a:pt x="3602" y="1014"/>
                  <a:pt x="3602" y="1014"/>
                </a:cubicBezTo>
                <a:cubicBezTo>
                  <a:pt x="3625" y="1038"/>
                  <a:pt x="3619" y="1026"/>
                  <a:pt x="3630" y="1060"/>
                </a:cubicBezTo>
                <a:cubicBezTo>
                  <a:pt x="3636" y="1078"/>
                  <a:pt x="3648" y="1115"/>
                  <a:pt x="3648" y="1115"/>
                </a:cubicBezTo>
                <a:cubicBezTo>
                  <a:pt x="3688" y="1102"/>
                  <a:pt x="3726" y="1095"/>
                  <a:pt x="3767" y="1088"/>
                </a:cubicBezTo>
                <a:cubicBezTo>
                  <a:pt x="3823" y="1102"/>
                  <a:pt x="3796" y="1089"/>
                  <a:pt x="3849" y="1142"/>
                </a:cubicBezTo>
                <a:cubicBezTo>
                  <a:pt x="3855" y="1148"/>
                  <a:pt x="3867" y="1161"/>
                  <a:pt x="3867" y="1161"/>
                </a:cubicBezTo>
                <a:cubicBezTo>
                  <a:pt x="3916" y="1309"/>
                  <a:pt x="4027" y="1255"/>
                  <a:pt x="4196" y="1261"/>
                </a:cubicBezTo>
                <a:cubicBezTo>
                  <a:pt x="4226" y="1291"/>
                  <a:pt x="4227" y="1303"/>
                  <a:pt x="4270" y="1289"/>
                </a:cubicBezTo>
                <a:cubicBezTo>
                  <a:pt x="4283" y="1275"/>
                  <a:pt x="4289" y="1253"/>
                  <a:pt x="4306" y="1243"/>
                </a:cubicBezTo>
                <a:cubicBezTo>
                  <a:pt x="4322" y="1233"/>
                  <a:pt x="4343" y="1231"/>
                  <a:pt x="4361" y="1225"/>
                </a:cubicBezTo>
                <a:cubicBezTo>
                  <a:pt x="4370" y="1222"/>
                  <a:pt x="4388" y="1216"/>
                  <a:pt x="4388" y="1216"/>
                </a:cubicBezTo>
                <a:cubicBezTo>
                  <a:pt x="4421" y="1183"/>
                  <a:pt x="4398" y="1200"/>
                  <a:pt x="4462" y="1179"/>
                </a:cubicBezTo>
                <a:cubicBezTo>
                  <a:pt x="4471" y="1176"/>
                  <a:pt x="4489" y="1170"/>
                  <a:pt x="4489" y="1170"/>
                </a:cubicBezTo>
                <a:cubicBezTo>
                  <a:pt x="4503" y="1191"/>
                  <a:pt x="4517" y="1207"/>
                  <a:pt x="4535" y="1225"/>
                </a:cubicBezTo>
              </a:path>
            </a:pathLst>
          </a:custGeom>
          <a:noFill/>
          <a:ln w="76200" cmpd="sng">
            <a:solidFill>
              <a:srgbClr val="33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sr-Latn-RS"/>
          </a:p>
        </p:txBody>
      </p:sp>
      <p:grpSp>
        <p:nvGrpSpPr>
          <p:cNvPr id="2" name="Group 15">
            <a:extLst>
              <a:ext uri="{FF2B5EF4-FFF2-40B4-BE49-F238E27FC236}">
                <a16:creationId xmlns:a16="http://schemas.microsoft.com/office/drawing/2014/main" xmlns="" id="{204EDA4E-FF1B-401F-B0D4-8312B211BC8E}"/>
              </a:ext>
            </a:extLst>
          </p:cNvPr>
          <p:cNvGrpSpPr>
            <a:grpSpLocks/>
          </p:cNvGrpSpPr>
          <p:nvPr/>
        </p:nvGrpSpPr>
        <p:grpSpPr bwMode="auto">
          <a:xfrm>
            <a:off x="2312988" y="2619375"/>
            <a:ext cx="6003925" cy="2640013"/>
            <a:chOff x="1429" y="1920"/>
            <a:chExt cx="3782" cy="1663"/>
          </a:xfrm>
        </p:grpSpPr>
        <p:sp>
          <p:nvSpPr>
            <p:cNvPr id="145420" name="AutoShape 16">
              <a:extLst>
                <a:ext uri="{FF2B5EF4-FFF2-40B4-BE49-F238E27FC236}">
                  <a16:creationId xmlns:a16="http://schemas.microsoft.com/office/drawing/2014/main" xmlns="" id="{040F8FDB-E72B-4A79-B532-2A86D6C2D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5" y="3249"/>
              <a:ext cx="394" cy="334"/>
            </a:xfrm>
            <a:prstGeom prst="upArrow">
              <a:avLst>
                <a:gd name="adj1" fmla="val 50000"/>
                <a:gd name="adj2" fmla="val 25000"/>
              </a:avLst>
            </a:pr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sr-Latn-RS" altLang="sr-Latn-RS">
                <a:solidFill>
                  <a:srgbClr val="000000"/>
                </a:solidFill>
              </a:endParaRPr>
            </a:p>
          </p:txBody>
        </p:sp>
        <p:sp>
          <p:nvSpPr>
            <p:cNvPr id="145421" name="Freeform 17">
              <a:extLst>
                <a:ext uri="{FF2B5EF4-FFF2-40B4-BE49-F238E27FC236}">
                  <a16:creationId xmlns:a16="http://schemas.microsoft.com/office/drawing/2014/main" xmlns="" id="{4D8F4FAD-40C7-4F5F-9BBF-5779068DF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" y="1920"/>
              <a:ext cx="1453" cy="358"/>
            </a:xfrm>
            <a:custGeom>
              <a:avLst/>
              <a:gdLst>
                <a:gd name="T0" fmla="*/ 0 w 1453"/>
                <a:gd name="T1" fmla="*/ 37 h 358"/>
                <a:gd name="T2" fmla="*/ 182 w 1453"/>
                <a:gd name="T3" fmla="*/ 46 h 358"/>
                <a:gd name="T4" fmla="*/ 246 w 1453"/>
                <a:gd name="T5" fmla="*/ 101 h 358"/>
                <a:gd name="T6" fmla="*/ 347 w 1453"/>
                <a:gd name="T7" fmla="*/ 91 h 358"/>
                <a:gd name="T8" fmla="*/ 411 w 1453"/>
                <a:gd name="T9" fmla="*/ 73 h 358"/>
                <a:gd name="T10" fmla="*/ 384 w 1453"/>
                <a:gd name="T11" fmla="*/ 82 h 358"/>
                <a:gd name="T12" fmla="*/ 365 w 1453"/>
                <a:gd name="T13" fmla="*/ 64 h 358"/>
                <a:gd name="T14" fmla="*/ 502 w 1453"/>
                <a:gd name="T15" fmla="*/ 0 h 358"/>
                <a:gd name="T16" fmla="*/ 530 w 1453"/>
                <a:gd name="T17" fmla="*/ 64 h 358"/>
                <a:gd name="T18" fmla="*/ 603 w 1453"/>
                <a:gd name="T19" fmla="*/ 192 h 358"/>
                <a:gd name="T20" fmla="*/ 740 w 1453"/>
                <a:gd name="T21" fmla="*/ 183 h 358"/>
                <a:gd name="T22" fmla="*/ 777 w 1453"/>
                <a:gd name="T23" fmla="*/ 229 h 358"/>
                <a:gd name="T24" fmla="*/ 786 w 1453"/>
                <a:gd name="T25" fmla="*/ 256 h 358"/>
                <a:gd name="T26" fmla="*/ 850 w 1453"/>
                <a:gd name="T27" fmla="*/ 265 h 358"/>
                <a:gd name="T28" fmla="*/ 868 w 1453"/>
                <a:gd name="T29" fmla="*/ 256 h 358"/>
                <a:gd name="T30" fmla="*/ 923 w 1453"/>
                <a:gd name="T31" fmla="*/ 265 h 358"/>
                <a:gd name="T32" fmla="*/ 996 w 1453"/>
                <a:gd name="T33" fmla="*/ 302 h 358"/>
                <a:gd name="T34" fmla="*/ 1078 w 1453"/>
                <a:gd name="T35" fmla="*/ 347 h 358"/>
                <a:gd name="T36" fmla="*/ 1325 w 1453"/>
                <a:gd name="T37" fmla="*/ 338 h 358"/>
                <a:gd name="T38" fmla="*/ 1371 w 1453"/>
                <a:gd name="T39" fmla="*/ 338 h 358"/>
                <a:gd name="T40" fmla="*/ 1380 w 1453"/>
                <a:gd name="T41" fmla="*/ 311 h 358"/>
                <a:gd name="T42" fmla="*/ 1453 w 1453"/>
                <a:gd name="T43" fmla="*/ 302 h 35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53"/>
                <a:gd name="T67" fmla="*/ 0 h 358"/>
                <a:gd name="T68" fmla="*/ 1453 w 1453"/>
                <a:gd name="T69" fmla="*/ 358 h 35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53" h="358">
                  <a:moveTo>
                    <a:pt x="0" y="37"/>
                  </a:moveTo>
                  <a:cubicBezTo>
                    <a:pt x="61" y="40"/>
                    <a:pt x="122" y="38"/>
                    <a:pt x="182" y="46"/>
                  </a:cubicBezTo>
                  <a:cubicBezTo>
                    <a:pt x="195" y="48"/>
                    <a:pt x="218" y="91"/>
                    <a:pt x="246" y="101"/>
                  </a:cubicBezTo>
                  <a:cubicBezTo>
                    <a:pt x="280" y="98"/>
                    <a:pt x="314" y="96"/>
                    <a:pt x="347" y="91"/>
                  </a:cubicBezTo>
                  <a:cubicBezTo>
                    <a:pt x="378" y="86"/>
                    <a:pt x="375" y="73"/>
                    <a:pt x="411" y="73"/>
                  </a:cubicBezTo>
                  <a:cubicBezTo>
                    <a:pt x="420" y="73"/>
                    <a:pt x="393" y="79"/>
                    <a:pt x="384" y="82"/>
                  </a:cubicBezTo>
                  <a:cubicBezTo>
                    <a:pt x="384" y="82"/>
                    <a:pt x="371" y="70"/>
                    <a:pt x="365" y="64"/>
                  </a:cubicBezTo>
                  <a:cubicBezTo>
                    <a:pt x="414" y="48"/>
                    <a:pt x="454" y="16"/>
                    <a:pt x="502" y="0"/>
                  </a:cubicBezTo>
                  <a:cubicBezTo>
                    <a:pt x="532" y="28"/>
                    <a:pt x="544" y="22"/>
                    <a:pt x="530" y="64"/>
                  </a:cubicBezTo>
                  <a:cubicBezTo>
                    <a:pt x="546" y="112"/>
                    <a:pt x="560" y="164"/>
                    <a:pt x="603" y="192"/>
                  </a:cubicBezTo>
                  <a:cubicBezTo>
                    <a:pt x="663" y="177"/>
                    <a:pt x="670" y="174"/>
                    <a:pt x="740" y="183"/>
                  </a:cubicBezTo>
                  <a:cubicBezTo>
                    <a:pt x="751" y="199"/>
                    <a:pt x="767" y="212"/>
                    <a:pt x="777" y="229"/>
                  </a:cubicBezTo>
                  <a:cubicBezTo>
                    <a:pt x="782" y="237"/>
                    <a:pt x="777" y="252"/>
                    <a:pt x="786" y="256"/>
                  </a:cubicBezTo>
                  <a:cubicBezTo>
                    <a:pt x="805" y="266"/>
                    <a:pt x="829" y="262"/>
                    <a:pt x="850" y="265"/>
                  </a:cubicBezTo>
                  <a:cubicBezTo>
                    <a:pt x="930" y="319"/>
                    <a:pt x="841" y="267"/>
                    <a:pt x="868" y="256"/>
                  </a:cubicBezTo>
                  <a:cubicBezTo>
                    <a:pt x="885" y="249"/>
                    <a:pt x="905" y="262"/>
                    <a:pt x="923" y="265"/>
                  </a:cubicBezTo>
                  <a:cubicBezTo>
                    <a:pt x="953" y="275"/>
                    <a:pt x="966" y="292"/>
                    <a:pt x="996" y="302"/>
                  </a:cubicBezTo>
                  <a:cubicBezTo>
                    <a:pt x="1020" y="338"/>
                    <a:pt x="1037" y="337"/>
                    <a:pt x="1078" y="347"/>
                  </a:cubicBezTo>
                  <a:cubicBezTo>
                    <a:pt x="1172" y="340"/>
                    <a:pt x="1234" y="347"/>
                    <a:pt x="1325" y="338"/>
                  </a:cubicBezTo>
                  <a:cubicBezTo>
                    <a:pt x="1388" y="278"/>
                    <a:pt x="1292" y="358"/>
                    <a:pt x="1371" y="338"/>
                  </a:cubicBezTo>
                  <a:cubicBezTo>
                    <a:pt x="1380" y="336"/>
                    <a:pt x="1373" y="318"/>
                    <a:pt x="1380" y="311"/>
                  </a:cubicBezTo>
                  <a:cubicBezTo>
                    <a:pt x="1394" y="297"/>
                    <a:pt x="1442" y="302"/>
                    <a:pt x="1453" y="302"/>
                  </a:cubicBezTo>
                </a:path>
              </a:pathLst>
            </a:custGeom>
            <a:noFill/>
            <a:ln w="155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sr-Latn-RS"/>
            </a:p>
          </p:txBody>
        </p:sp>
        <p:sp>
          <p:nvSpPr>
            <p:cNvPr id="145422" name="Freeform 18">
              <a:extLst>
                <a:ext uri="{FF2B5EF4-FFF2-40B4-BE49-F238E27FC236}">
                  <a16:creationId xmlns:a16="http://schemas.microsoft.com/office/drawing/2014/main" xmlns="" id="{2F22C5AD-AA5E-4E58-B7C0-284739025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9" y="1979"/>
              <a:ext cx="1496" cy="1088"/>
            </a:xfrm>
            <a:custGeom>
              <a:avLst/>
              <a:gdLst>
                <a:gd name="T0" fmla="*/ 0 w 1451"/>
                <a:gd name="T1" fmla="*/ 0 h 1088"/>
                <a:gd name="T2" fmla="*/ 272 w 1451"/>
                <a:gd name="T3" fmla="*/ 1088 h 1088"/>
                <a:gd name="T4" fmla="*/ 362 w 1451"/>
                <a:gd name="T5" fmla="*/ 635 h 1088"/>
                <a:gd name="T6" fmla="*/ 453 w 1451"/>
                <a:gd name="T7" fmla="*/ 771 h 1088"/>
                <a:gd name="T8" fmla="*/ 544 w 1451"/>
                <a:gd name="T9" fmla="*/ 544 h 1088"/>
                <a:gd name="T10" fmla="*/ 589 w 1451"/>
                <a:gd name="T11" fmla="*/ 589 h 1088"/>
                <a:gd name="T12" fmla="*/ 680 w 1451"/>
                <a:gd name="T13" fmla="*/ 499 h 1088"/>
                <a:gd name="T14" fmla="*/ 771 w 1451"/>
                <a:gd name="T15" fmla="*/ 544 h 1088"/>
                <a:gd name="T16" fmla="*/ 1043 w 1451"/>
                <a:gd name="T17" fmla="*/ 408 h 1088"/>
                <a:gd name="T18" fmla="*/ 1043 w 1451"/>
                <a:gd name="T19" fmla="*/ 499 h 1088"/>
                <a:gd name="T20" fmla="*/ 1451 w 1451"/>
                <a:gd name="T21" fmla="*/ 272 h 10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51"/>
                <a:gd name="T34" fmla="*/ 0 h 1088"/>
                <a:gd name="T35" fmla="*/ 1451 w 1451"/>
                <a:gd name="T36" fmla="*/ 1088 h 10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51" h="1088">
                  <a:moveTo>
                    <a:pt x="0" y="0"/>
                  </a:moveTo>
                  <a:lnTo>
                    <a:pt x="272" y="1088"/>
                  </a:lnTo>
                  <a:lnTo>
                    <a:pt x="362" y="635"/>
                  </a:lnTo>
                  <a:lnTo>
                    <a:pt x="453" y="771"/>
                  </a:lnTo>
                  <a:lnTo>
                    <a:pt x="544" y="544"/>
                  </a:lnTo>
                  <a:lnTo>
                    <a:pt x="589" y="589"/>
                  </a:lnTo>
                  <a:lnTo>
                    <a:pt x="680" y="499"/>
                  </a:lnTo>
                  <a:lnTo>
                    <a:pt x="771" y="544"/>
                  </a:lnTo>
                  <a:lnTo>
                    <a:pt x="1043" y="408"/>
                  </a:lnTo>
                  <a:lnTo>
                    <a:pt x="1043" y="499"/>
                  </a:lnTo>
                  <a:lnTo>
                    <a:pt x="1451" y="272"/>
                  </a:lnTo>
                </a:path>
              </a:pathLst>
            </a:custGeom>
            <a:noFill/>
            <a:ln w="76200" cmpd="sng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sr-Latn-RS"/>
            </a:p>
          </p:txBody>
        </p:sp>
        <p:sp>
          <p:nvSpPr>
            <p:cNvPr id="145423" name="Text Box 19">
              <a:extLst>
                <a:ext uri="{FF2B5EF4-FFF2-40B4-BE49-F238E27FC236}">
                  <a16:creationId xmlns:a16="http://schemas.microsoft.com/office/drawing/2014/main" xmlns="" id="{998DB928-F9F9-410F-939A-1BB05032FF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7" y="3249"/>
              <a:ext cx="196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" altLang="sr-Latn-RS" sz="2000" b="1" i="1">
                  <a:solidFill>
                    <a:srgbClr val="FFFFFF"/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Acute exacerbation</a:t>
              </a:r>
              <a:endParaRPr lang="th-TH" altLang="sr-Latn-RS" sz="2000" b="1" i="1">
                <a:solidFill>
                  <a:srgbClr val="FFFFFF"/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45424" name="Freeform 20">
              <a:extLst>
                <a:ext uri="{FF2B5EF4-FFF2-40B4-BE49-F238E27FC236}">
                  <a16:creationId xmlns:a16="http://schemas.microsoft.com/office/drawing/2014/main" xmlns="" id="{C0F99B43-F294-4019-A4FA-10CB2A02A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" y="2179"/>
              <a:ext cx="2375" cy="494"/>
            </a:xfrm>
            <a:custGeom>
              <a:avLst/>
              <a:gdLst>
                <a:gd name="T0" fmla="*/ 145 w 2375"/>
                <a:gd name="T1" fmla="*/ 34 h 494"/>
                <a:gd name="T2" fmla="*/ 282 w 2375"/>
                <a:gd name="T3" fmla="*/ 116 h 494"/>
                <a:gd name="T4" fmla="*/ 337 w 2375"/>
                <a:gd name="T5" fmla="*/ 134 h 494"/>
                <a:gd name="T6" fmla="*/ 574 w 2375"/>
                <a:gd name="T7" fmla="*/ 226 h 494"/>
                <a:gd name="T8" fmla="*/ 693 w 2375"/>
                <a:gd name="T9" fmla="*/ 189 h 494"/>
                <a:gd name="T10" fmla="*/ 867 w 2375"/>
                <a:gd name="T11" fmla="*/ 125 h 494"/>
                <a:gd name="T12" fmla="*/ 958 w 2375"/>
                <a:gd name="T13" fmla="*/ 162 h 494"/>
                <a:gd name="T14" fmla="*/ 986 w 2375"/>
                <a:gd name="T15" fmla="*/ 226 h 494"/>
                <a:gd name="T16" fmla="*/ 1086 w 2375"/>
                <a:gd name="T17" fmla="*/ 216 h 494"/>
                <a:gd name="T18" fmla="*/ 1068 w 2375"/>
                <a:gd name="T19" fmla="*/ 216 h 494"/>
                <a:gd name="T20" fmla="*/ 1132 w 2375"/>
                <a:gd name="T21" fmla="*/ 326 h 494"/>
                <a:gd name="T22" fmla="*/ 1233 w 2375"/>
                <a:gd name="T23" fmla="*/ 390 h 494"/>
                <a:gd name="T24" fmla="*/ 1260 w 2375"/>
                <a:gd name="T25" fmla="*/ 335 h 494"/>
                <a:gd name="T26" fmla="*/ 1351 w 2375"/>
                <a:gd name="T27" fmla="*/ 317 h 494"/>
                <a:gd name="T28" fmla="*/ 1342 w 2375"/>
                <a:gd name="T29" fmla="*/ 271 h 494"/>
                <a:gd name="T30" fmla="*/ 1415 w 2375"/>
                <a:gd name="T31" fmla="*/ 262 h 494"/>
                <a:gd name="T32" fmla="*/ 1461 w 2375"/>
                <a:gd name="T33" fmla="*/ 244 h 494"/>
                <a:gd name="T34" fmla="*/ 1479 w 2375"/>
                <a:gd name="T35" fmla="*/ 280 h 494"/>
                <a:gd name="T36" fmla="*/ 1589 w 2375"/>
                <a:gd name="T37" fmla="*/ 326 h 494"/>
                <a:gd name="T38" fmla="*/ 1708 w 2375"/>
                <a:gd name="T39" fmla="*/ 335 h 494"/>
                <a:gd name="T40" fmla="*/ 1690 w 2375"/>
                <a:gd name="T41" fmla="*/ 299 h 494"/>
                <a:gd name="T42" fmla="*/ 1635 w 2375"/>
                <a:gd name="T43" fmla="*/ 244 h 494"/>
                <a:gd name="T44" fmla="*/ 1681 w 2375"/>
                <a:gd name="T45" fmla="*/ 335 h 494"/>
                <a:gd name="T46" fmla="*/ 1681 w 2375"/>
                <a:gd name="T47" fmla="*/ 381 h 494"/>
                <a:gd name="T48" fmla="*/ 1790 w 2375"/>
                <a:gd name="T49" fmla="*/ 381 h 494"/>
                <a:gd name="T50" fmla="*/ 1818 w 2375"/>
                <a:gd name="T51" fmla="*/ 399 h 494"/>
                <a:gd name="T52" fmla="*/ 1772 w 2375"/>
                <a:gd name="T53" fmla="*/ 363 h 494"/>
                <a:gd name="T54" fmla="*/ 1900 w 2375"/>
                <a:gd name="T55" fmla="*/ 454 h 494"/>
                <a:gd name="T56" fmla="*/ 1937 w 2375"/>
                <a:gd name="T57" fmla="*/ 454 h 494"/>
                <a:gd name="T58" fmla="*/ 2055 w 2375"/>
                <a:gd name="T59" fmla="*/ 482 h 494"/>
                <a:gd name="T60" fmla="*/ 2001 w 2375"/>
                <a:gd name="T61" fmla="*/ 454 h 494"/>
                <a:gd name="T62" fmla="*/ 2119 w 2375"/>
                <a:gd name="T63" fmla="*/ 463 h 494"/>
                <a:gd name="T64" fmla="*/ 2165 w 2375"/>
                <a:gd name="T65" fmla="*/ 463 h 494"/>
                <a:gd name="T66" fmla="*/ 2238 w 2375"/>
                <a:gd name="T67" fmla="*/ 390 h 494"/>
                <a:gd name="T68" fmla="*/ 2229 w 2375"/>
                <a:gd name="T69" fmla="*/ 418 h 494"/>
                <a:gd name="T70" fmla="*/ 2311 w 2375"/>
                <a:gd name="T71" fmla="*/ 381 h 494"/>
                <a:gd name="T72" fmla="*/ 2339 w 2375"/>
                <a:gd name="T73" fmla="*/ 344 h 49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375"/>
                <a:gd name="T112" fmla="*/ 0 h 494"/>
                <a:gd name="T113" fmla="*/ 2375 w 2375"/>
                <a:gd name="T114" fmla="*/ 494 h 49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375" h="494">
                  <a:moveTo>
                    <a:pt x="53" y="15"/>
                  </a:moveTo>
                  <a:cubicBezTo>
                    <a:pt x="134" y="41"/>
                    <a:pt x="0" y="0"/>
                    <a:pt x="145" y="34"/>
                  </a:cubicBezTo>
                  <a:cubicBezTo>
                    <a:pt x="163" y="38"/>
                    <a:pt x="199" y="52"/>
                    <a:pt x="199" y="52"/>
                  </a:cubicBezTo>
                  <a:cubicBezTo>
                    <a:pt x="217" y="101"/>
                    <a:pt x="229" y="98"/>
                    <a:pt x="282" y="116"/>
                  </a:cubicBezTo>
                  <a:cubicBezTo>
                    <a:pt x="291" y="119"/>
                    <a:pt x="300" y="122"/>
                    <a:pt x="309" y="125"/>
                  </a:cubicBezTo>
                  <a:cubicBezTo>
                    <a:pt x="318" y="128"/>
                    <a:pt x="337" y="134"/>
                    <a:pt x="337" y="134"/>
                  </a:cubicBezTo>
                  <a:cubicBezTo>
                    <a:pt x="419" y="114"/>
                    <a:pt x="386" y="108"/>
                    <a:pt x="437" y="125"/>
                  </a:cubicBezTo>
                  <a:cubicBezTo>
                    <a:pt x="458" y="188"/>
                    <a:pt x="518" y="205"/>
                    <a:pt x="574" y="226"/>
                  </a:cubicBezTo>
                  <a:cubicBezTo>
                    <a:pt x="612" y="212"/>
                    <a:pt x="637" y="230"/>
                    <a:pt x="675" y="216"/>
                  </a:cubicBezTo>
                  <a:cubicBezTo>
                    <a:pt x="681" y="207"/>
                    <a:pt x="684" y="195"/>
                    <a:pt x="693" y="189"/>
                  </a:cubicBezTo>
                  <a:cubicBezTo>
                    <a:pt x="709" y="179"/>
                    <a:pt x="748" y="171"/>
                    <a:pt x="748" y="171"/>
                  </a:cubicBezTo>
                  <a:cubicBezTo>
                    <a:pt x="792" y="124"/>
                    <a:pt x="785" y="134"/>
                    <a:pt x="867" y="125"/>
                  </a:cubicBezTo>
                  <a:cubicBezTo>
                    <a:pt x="912" y="95"/>
                    <a:pt x="892" y="118"/>
                    <a:pt x="940" y="134"/>
                  </a:cubicBezTo>
                  <a:cubicBezTo>
                    <a:pt x="946" y="143"/>
                    <a:pt x="949" y="155"/>
                    <a:pt x="958" y="162"/>
                  </a:cubicBezTo>
                  <a:cubicBezTo>
                    <a:pt x="990" y="188"/>
                    <a:pt x="994" y="148"/>
                    <a:pt x="977" y="198"/>
                  </a:cubicBezTo>
                  <a:cubicBezTo>
                    <a:pt x="980" y="207"/>
                    <a:pt x="977" y="223"/>
                    <a:pt x="986" y="226"/>
                  </a:cubicBezTo>
                  <a:cubicBezTo>
                    <a:pt x="994" y="229"/>
                    <a:pt x="1046" y="211"/>
                    <a:pt x="1059" y="207"/>
                  </a:cubicBezTo>
                  <a:cubicBezTo>
                    <a:pt x="1068" y="210"/>
                    <a:pt x="1079" y="223"/>
                    <a:pt x="1086" y="216"/>
                  </a:cubicBezTo>
                  <a:cubicBezTo>
                    <a:pt x="1093" y="209"/>
                    <a:pt x="1086" y="189"/>
                    <a:pt x="1077" y="189"/>
                  </a:cubicBezTo>
                  <a:cubicBezTo>
                    <a:pt x="1068" y="189"/>
                    <a:pt x="1071" y="207"/>
                    <a:pt x="1068" y="216"/>
                  </a:cubicBezTo>
                  <a:cubicBezTo>
                    <a:pt x="1089" y="280"/>
                    <a:pt x="1068" y="265"/>
                    <a:pt x="1114" y="280"/>
                  </a:cubicBezTo>
                  <a:cubicBezTo>
                    <a:pt x="1094" y="341"/>
                    <a:pt x="1105" y="278"/>
                    <a:pt x="1132" y="326"/>
                  </a:cubicBezTo>
                  <a:cubicBezTo>
                    <a:pt x="1140" y="340"/>
                    <a:pt x="1138" y="357"/>
                    <a:pt x="1141" y="372"/>
                  </a:cubicBezTo>
                  <a:cubicBezTo>
                    <a:pt x="1195" y="359"/>
                    <a:pt x="1185" y="374"/>
                    <a:pt x="1233" y="390"/>
                  </a:cubicBezTo>
                  <a:cubicBezTo>
                    <a:pt x="1239" y="381"/>
                    <a:pt x="1246" y="373"/>
                    <a:pt x="1251" y="363"/>
                  </a:cubicBezTo>
                  <a:cubicBezTo>
                    <a:pt x="1255" y="354"/>
                    <a:pt x="1251" y="340"/>
                    <a:pt x="1260" y="335"/>
                  </a:cubicBezTo>
                  <a:cubicBezTo>
                    <a:pt x="1268" y="331"/>
                    <a:pt x="1278" y="341"/>
                    <a:pt x="1287" y="344"/>
                  </a:cubicBezTo>
                  <a:cubicBezTo>
                    <a:pt x="1337" y="394"/>
                    <a:pt x="1329" y="381"/>
                    <a:pt x="1351" y="317"/>
                  </a:cubicBezTo>
                  <a:cubicBezTo>
                    <a:pt x="1351" y="316"/>
                    <a:pt x="1371" y="263"/>
                    <a:pt x="1370" y="262"/>
                  </a:cubicBezTo>
                  <a:cubicBezTo>
                    <a:pt x="1363" y="255"/>
                    <a:pt x="1351" y="268"/>
                    <a:pt x="1342" y="271"/>
                  </a:cubicBezTo>
                  <a:cubicBezTo>
                    <a:pt x="1293" y="323"/>
                    <a:pt x="1389" y="293"/>
                    <a:pt x="1406" y="290"/>
                  </a:cubicBezTo>
                  <a:cubicBezTo>
                    <a:pt x="1409" y="281"/>
                    <a:pt x="1419" y="271"/>
                    <a:pt x="1415" y="262"/>
                  </a:cubicBezTo>
                  <a:cubicBezTo>
                    <a:pt x="1403" y="231"/>
                    <a:pt x="1358" y="254"/>
                    <a:pt x="1415" y="235"/>
                  </a:cubicBezTo>
                  <a:cubicBezTo>
                    <a:pt x="1430" y="238"/>
                    <a:pt x="1446" y="240"/>
                    <a:pt x="1461" y="244"/>
                  </a:cubicBezTo>
                  <a:cubicBezTo>
                    <a:pt x="1471" y="246"/>
                    <a:pt x="1485" y="244"/>
                    <a:pt x="1489" y="253"/>
                  </a:cubicBezTo>
                  <a:cubicBezTo>
                    <a:pt x="1493" y="262"/>
                    <a:pt x="1482" y="271"/>
                    <a:pt x="1479" y="280"/>
                  </a:cubicBezTo>
                  <a:cubicBezTo>
                    <a:pt x="1512" y="313"/>
                    <a:pt x="1524" y="308"/>
                    <a:pt x="1571" y="299"/>
                  </a:cubicBezTo>
                  <a:cubicBezTo>
                    <a:pt x="1577" y="308"/>
                    <a:pt x="1580" y="320"/>
                    <a:pt x="1589" y="326"/>
                  </a:cubicBezTo>
                  <a:cubicBezTo>
                    <a:pt x="1605" y="336"/>
                    <a:pt x="1644" y="344"/>
                    <a:pt x="1644" y="344"/>
                  </a:cubicBezTo>
                  <a:cubicBezTo>
                    <a:pt x="1665" y="341"/>
                    <a:pt x="1689" y="345"/>
                    <a:pt x="1708" y="335"/>
                  </a:cubicBezTo>
                  <a:cubicBezTo>
                    <a:pt x="1717" y="331"/>
                    <a:pt x="1721" y="316"/>
                    <a:pt x="1717" y="308"/>
                  </a:cubicBezTo>
                  <a:cubicBezTo>
                    <a:pt x="1713" y="300"/>
                    <a:pt x="1699" y="302"/>
                    <a:pt x="1690" y="299"/>
                  </a:cubicBezTo>
                  <a:cubicBezTo>
                    <a:pt x="1628" y="358"/>
                    <a:pt x="1742" y="328"/>
                    <a:pt x="1754" y="326"/>
                  </a:cubicBezTo>
                  <a:cubicBezTo>
                    <a:pt x="1735" y="251"/>
                    <a:pt x="1703" y="257"/>
                    <a:pt x="1635" y="244"/>
                  </a:cubicBezTo>
                  <a:cubicBezTo>
                    <a:pt x="1626" y="247"/>
                    <a:pt x="1608" y="243"/>
                    <a:pt x="1607" y="253"/>
                  </a:cubicBezTo>
                  <a:cubicBezTo>
                    <a:pt x="1599" y="311"/>
                    <a:pt x="1647" y="313"/>
                    <a:pt x="1681" y="335"/>
                  </a:cubicBezTo>
                  <a:cubicBezTo>
                    <a:pt x="1687" y="344"/>
                    <a:pt x="1690" y="356"/>
                    <a:pt x="1699" y="363"/>
                  </a:cubicBezTo>
                  <a:cubicBezTo>
                    <a:pt x="1721" y="381"/>
                    <a:pt x="1767" y="364"/>
                    <a:pt x="1681" y="381"/>
                  </a:cubicBezTo>
                  <a:cubicBezTo>
                    <a:pt x="1724" y="403"/>
                    <a:pt x="1762" y="414"/>
                    <a:pt x="1809" y="399"/>
                  </a:cubicBezTo>
                  <a:cubicBezTo>
                    <a:pt x="1803" y="393"/>
                    <a:pt x="1798" y="385"/>
                    <a:pt x="1790" y="381"/>
                  </a:cubicBezTo>
                  <a:cubicBezTo>
                    <a:pt x="1782" y="376"/>
                    <a:pt x="1763" y="363"/>
                    <a:pt x="1763" y="372"/>
                  </a:cubicBezTo>
                  <a:cubicBezTo>
                    <a:pt x="1763" y="384"/>
                    <a:pt x="1812" y="397"/>
                    <a:pt x="1818" y="399"/>
                  </a:cubicBezTo>
                  <a:cubicBezTo>
                    <a:pt x="1738" y="415"/>
                    <a:pt x="1781" y="401"/>
                    <a:pt x="1818" y="436"/>
                  </a:cubicBezTo>
                  <a:cubicBezTo>
                    <a:pt x="1834" y="387"/>
                    <a:pt x="1810" y="388"/>
                    <a:pt x="1772" y="363"/>
                  </a:cubicBezTo>
                  <a:cubicBezTo>
                    <a:pt x="1750" y="428"/>
                    <a:pt x="1769" y="444"/>
                    <a:pt x="1827" y="463"/>
                  </a:cubicBezTo>
                  <a:cubicBezTo>
                    <a:pt x="1851" y="460"/>
                    <a:pt x="1877" y="463"/>
                    <a:pt x="1900" y="454"/>
                  </a:cubicBezTo>
                  <a:cubicBezTo>
                    <a:pt x="1910" y="450"/>
                    <a:pt x="1907" y="427"/>
                    <a:pt x="1918" y="427"/>
                  </a:cubicBezTo>
                  <a:cubicBezTo>
                    <a:pt x="1929" y="427"/>
                    <a:pt x="1928" y="447"/>
                    <a:pt x="1937" y="454"/>
                  </a:cubicBezTo>
                  <a:cubicBezTo>
                    <a:pt x="1944" y="460"/>
                    <a:pt x="1955" y="460"/>
                    <a:pt x="1964" y="463"/>
                  </a:cubicBezTo>
                  <a:cubicBezTo>
                    <a:pt x="1994" y="494"/>
                    <a:pt x="2015" y="492"/>
                    <a:pt x="2055" y="482"/>
                  </a:cubicBezTo>
                  <a:cubicBezTo>
                    <a:pt x="2043" y="444"/>
                    <a:pt x="2028" y="439"/>
                    <a:pt x="1991" y="427"/>
                  </a:cubicBezTo>
                  <a:cubicBezTo>
                    <a:pt x="1994" y="436"/>
                    <a:pt x="1993" y="448"/>
                    <a:pt x="2001" y="454"/>
                  </a:cubicBezTo>
                  <a:cubicBezTo>
                    <a:pt x="2017" y="465"/>
                    <a:pt x="2055" y="472"/>
                    <a:pt x="2055" y="472"/>
                  </a:cubicBezTo>
                  <a:cubicBezTo>
                    <a:pt x="2076" y="469"/>
                    <a:pt x="2099" y="470"/>
                    <a:pt x="2119" y="463"/>
                  </a:cubicBezTo>
                  <a:cubicBezTo>
                    <a:pt x="2127" y="460"/>
                    <a:pt x="2129" y="445"/>
                    <a:pt x="2138" y="445"/>
                  </a:cubicBezTo>
                  <a:cubicBezTo>
                    <a:pt x="2149" y="445"/>
                    <a:pt x="2155" y="458"/>
                    <a:pt x="2165" y="463"/>
                  </a:cubicBezTo>
                  <a:cubicBezTo>
                    <a:pt x="2174" y="467"/>
                    <a:pt x="2184" y="469"/>
                    <a:pt x="2193" y="472"/>
                  </a:cubicBezTo>
                  <a:cubicBezTo>
                    <a:pt x="2261" y="458"/>
                    <a:pt x="2251" y="456"/>
                    <a:pt x="2238" y="390"/>
                  </a:cubicBezTo>
                  <a:cubicBezTo>
                    <a:pt x="2229" y="393"/>
                    <a:pt x="2214" y="390"/>
                    <a:pt x="2211" y="399"/>
                  </a:cubicBezTo>
                  <a:cubicBezTo>
                    <a:pt x="2208" y="407"/>
                    <a:pt x="2220" y="417"/>
                    <a:pt x="2229" y="418"/>
                  </a:cubicBezTo>
                  <a:cubicBezTo>
                    <a:pt x="2250" y="420"/>
                    <a:pt x="2272" y="411"/>
                    <a:pt x="2293" y="408"/>
                  </a:cubicBezTo>
                  <a:cubicBezTo>
                    <a:pt x="2299" y="399"/>
                    <a:pt x="2311" y="381"/>
                    <a:pt x="2311" y="381"/>
                  </a:cubicBezTo>
                  <a:cubicBezTo>
                    <a:pt x="2323" y="378"/>
                    <a:pt x="2340" y="382"/>
                    <a:pt x="2348" y="372"/>
                  </a:cubicBezTo>
                  <a:cubicBezTo>
                    <a:pt x="2354" y="364"/>
                    <a:pt x="2335" y="353"/>
                    <a:pt x="2339" y="344"/>
                  </a:cubicBezTo>
                  <a:cubicBezTo>
                    <a:pt x="2344" y="330"/>
                    <a:pt x="2364" y="328"/>
                    <a:pt x="2375" y="317"/>
                  </a:cubicBezTo>
                </a:path>
              </a:pathLst>
            </a:custGeom>
            <a:noFill/>
            <a:ln w="168275" cmpd="sng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sr-Latn-RS"/>
            </a:p>
          </p:txBody>
        </p:sp>
        <p:sp>
          <p:nvSpPr>
            <p:cNvPr id="145425" name="Freeform 21">
              <a:extLst>
                <a:ext uri="{FF2B5EF4-FFF2-40B4-BE49-F238E27FC236}">
                  <a16:creationId xmlns:a16="http://schemas.microsoft.com/office/drawing/2014/main" xmlns="" id="{E55CE514-5217-4F1C-8669-DA4835C48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8" y="2251"/>
              <a:ext cx="2205" cy="907"/>
            </a:xfrm>
            <a:custGeom>
              <a:avLst/>
              <a:gdLst>
                <a:gd name="T0" fmla="*/ 0 w 2332"/>
                <a:gd name="T1" fmla="*/ 0 h 805"/>
                <a:gd name="T2" fmla="*/ 83 w 2332"/>
                <a:gd name="T3" fmla="*/ 37 h 805"/>
                <a:gd name="T4" fmla="*/ 110 w 2332"/>
                <a:gd name="T5" fmla="*/ 83 h 805"/>
                <a:gd name="T6" fmla="*/ 119 w 2332"/>
                <a:gd name="T7" fmla="*/ 110 h 805"/>
                <a:gd name="T8" fmla="*/ 174 w 2332"/>
                <a:gd name="T9" fmla="*/ 128 h 805"/>
                <a:gd name="T10" fmla="*/ 275 w 2332"/>
                <a:gd name="T11" fmla="*/ 174 h 805"/>
                <a:gd name="T12" fmla="*/ 302 w 2332"/>
                <a:gd name="T13" fmla="*/ 183 h 805"/>
                <a:gd name="T14" fmla="*/ 329 w 2332"/>
                <a:gd name="T15" fmla="*/ 192 h 805"/>
                <a:gd name="T16" fmla="*/ 384 w 2332"/>
                <a:gd name="T17" fmla="*/ 256 h 805"/>
                <a:gd name="T18" fmla="*/ 403 w 2332"/>
                <a:gd name="T19" fmla="*/ 275 h 805"/>
                <a:gd name="T20" fmla="*/ 521 w 2332"/>
                <a:gd name="T21" fmla="*/ 247 h 805"/>
                <a:gd name="T22" fmla="*/ 732 w 2332"/>
                <a:gd name="T23" fmla="*/ 293 h 805"/>
                <a:gd name="T24" fmla="*/ 787 w 2332"/>
                <a:gd name="T25" fmla="*/ 320 h 805"/>
                <a:gd name="T26" fmla="*/ 915 w 2332"/>
                <a:gd name="T27" fmla="*/ 320 h 805"/>
                <a:gd name="T28" fmla="*/ 960 w 2332"/>
                <a:gd name="T29" fmla="*/ 348 h 805"/>
                <a:gd name="T30" fmla="*/ 1024 w 2332"/>
                <a:gd name="T31" fmla="*/ 403 h 805"/>
                <a:gd name="T32" fmla="*/ 1043 w 2332"/>
                <a:gd name="T33" fmla="*/ 421 h 805"/>
                <a:gd name="T34" fmla="*/ 1097 w 2332"/>
                <a:gd name="T35" fmla="*/ 439 h 805"/>
                <a:gd name="T36" fmla="*/ 1372 w 2332"/>
                <a:gd name="T37" fmla="*/ 430 h 805"/>
                <a:gd name="T38" fmla="*/ 1500 w 2332"/>
                <a:gd name="T39" fmla="*/ 540 h 805"/>
                <a:gd name="T40" fmla="*/ 1783 w 2332"/>
                <a:gd name="T41" fmla="*/ 585 h 805"/>
                <a:gd name="T42" fmla="*/ 1847 w 2332"/>
                <a:gd name="T43" fmla="*/ 604 h 805"/>
                <a:gd name="T44" fmla="*/ 1939 w 2332"/>
                <a:gd name="T45" fmla="*/ 686 h 805"/>
                <a:gd name="T46" fmla="*/ 2185 w 2332"/>
                <a:gd name="T47" fmla="*/ 704 h 805"/>
                <a:gd name="T48" fmla="*/ 2286 w 2332"/>
                <a:gd name="T49" fmla="*/ 777 h 805"/>
                <a:gd name="T50" fmla="*/ 2304 w 2332"/>
                <a:gd name="T51" fmla="*/ 796 h 805"/>
                <a:gd name="T52" fmla="*/ 2332 w 2332"/>
                <a:gd name="T53" fmla="*/ 805 h 80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332"/>
                <a:gd name="T82" fmla="*/ 0 h 805"/>
                <a:gd name="T83" fmla="*/ 2332 w 2332"/>
                <a:gd name="T84" fmla="*/ 805 h 80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332" h="805">
                  <a:moveTo>
                    <a:pt x="0" y="0"/>
                  </a:moveTo>
                  <a:cubicBezTo>
                    <a:pt x="31" y="10"/>
                    <a:pt x="55" y="19"/>
                    <a:pt x="83" y="37"/>
                  </a:cubicBezTo>
                  <a:cubicBezTo>
                    <a:pt x="108" y="112"/>
                    <a:pt x="73" y="20"/>
                    <a:pt x="110" y="83"/>
                  </a:cubicBezTo>
                  <a:cubicBezTo>
                    <a:pt x="115" y="91"/>
                    <a:pt x="111" y="105"/>
                    <a:pt x="119" y="110"/>
                  </a:cubicBezTo>
                  <a:cubicBezTo>
                    <a:pt x="135" y="121"/>
                    <a:pt x="174" y="128"/>
                    <a:pt x="174" y="128"/>
                  </a:cubicBezTo>
                  <a:cubicBezTo>
                    <a:pt x="202" y="157"/>
                    <a:pt x="238" y="162"/>
                    <a:pt x="275" y="174"/>
                  </a:cubicBezTo>
                  <a:cubicBezTo>
                    <a:pt x="284" y="177"/>
                    <a:pt x="293" y="180"/>
                    <a:pt x="302" y="183"/>
                  </a:cubicBezTo>
                  <a:cubicBezTo>
                    <a:pt x="311" y="186"/>
                    <a:pt x="329" y="192"/>
                    <a:pt x="329" y="192"/>
                  </a:cubicBezTo>
                  <a:cubicBezTo>
                    <a:pt x="342" y="228"/>
                    <a:pt x="347" y="244"/>
                    <a:pt x="384" y="256"/>
                  </a:cubicBezTo>
                  <a:cubicBezTo>
                    <a:pt x="390" y="262"/>
                    <a:pt x="394" y="274"/>
                    <a:pt x="403" y="275"/>
                  </a:cubicBezTo>
                  <a:cubicBezTo>
                    <a:pt x="425" y="278"/>
                    <a:pt x="496" y="255"/>
                    <a:pt x="521" y="247"/>
                  </a:cubicBezTo>
                  <a:cubicBezTo>
                    <a:pt x="613" y="159"/>
                    <a:pt x="672" y="246"/>
                    <a:pt x="732" y="293"/>
                  </a:cubicBezTo>
                  <a:cubicBezTo>
                    <a:pt x="758" y="314"/>
                    <a:pt x="757" y="310"/>
                    <a:pt x="787" y="320"/>
                  </a:cubicBezTo>
                  <a:cubicBezTo>
                    <a:pt x="844" y="301"/>
                    <a:pt x="857" y="301"/>
                    <a:pt x="915" y="320"/>
                  </a:cubicBezTo>
                  <a:cubicBezTo>
                    <a:pt x="957" y="364"/>
                    <a:pt x="906" y="316"/>
                    <a:pt x="960" y="348"/>
                  </a:cubicBezTo>
                  <a:cubicBezTo>
                    <a:pt x="994" y="368"/>
                    <a:pt x="978" y="386"/>
                    <a:pt x="1024" y="403"/>
                  </a:cubicBezTo>
                  <a:cubicBezTo>
                    <a:pt x="1030" y="409"/>
                    <a:pt x="1035" y="417"/>
                    <a:pt x="1043" y="421"/>
                  </a:cubicBezTo>
                  <a:cubicBezTo>
                    <a:pt x="1060" y="429"/>
                    <a:pt x="1097" y="439"/>
                    <a:pt x="1097" y="439"/>
                  </a:cubicBezTo>
                  <a:cubicBezTo>
                    <a:pt x="1214" y="416"/>
                    <a:pt x="1194" y="422"/>
                    <a:pt x="1372" y="430"/>
                  </a:cubicBezTo>
                  <a:cubicBezTo>
                    <a:pt x="1422" y="464"/>
                    <a:pt x="1447" y="523"/>
                    <a:pt x="1500" y="540"/>
                  </a:cubicBezTo>
                  <a:cubicBezTo>
                    <a:pt x="1589" y="599"/>
                    <a:pt x="1672" y="580"/>
                    <a:pt x="1783" y="585"/>
                  </a:cubicBezTo>
                  <a:cubicBezTo>
                    <a:pt x="1804" y="592"/>
                    <a:pt x="1826" y="595"/>
                    <a:pt x="1847" y="604"/>
                  </a:cubicBezTo>
                  <a:cubicBezTo>
                    <a:pt x="1885" y="620"/>
                    <a:pt x="1910" y="658"/>
                    <a:pt x="1939" y="686"/>
                  </a:cubicBezTo>
                  <a:cubicBezTo>
                    <a:pt x="2002" y="683"/>
                    <a:pt x="2122" y="653"/>
                    <a:pt x="2185" y="704"/>
                  </a:cubicBezTo>
                  <a:cubicBezTo>
                    <a:pt x="2217" y="730"/>
                    <a:pt x="2251" y="754"/>
                    <a:pt x="2286" y="777"/>
                  </a:cubicBezTo>
                  <a:cubicBezTo>
                    <a:pt x="2293" y="782"/>
                    <a:pt x="2297" y="791"/>
                    <a:pt x="2304" y="796"/>
                  </a:cubicBezTo>
                  <a:cubicBezTo>
                    <a:pt x="2312" y="801"/>
                    <a:pt x="2332" y="805"/>
                    <a:pt x="2332" y="805"/>
                  </a:cubicBezTo>
                </a:path>
              </a:pathLst>
            </a:custGeom>
            <a:noFill/>
            <a:ln w="76200" cmpd="sng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sr-Latn-RS"/>
            </a:p>
          </p:txBody>
        </p:sp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xmlns="" id="{87FA7982-D9C9-4963-BFD9-073AE7E913C8}"/>
              </a:ext>
            </a:extLst>
          </p:cNvPr>
          <p:cNvSpPr txBox="1">
            <a:spLocks/>
          </p:cNvSpPr>
          <p:nvPr/>
        </p:nvSpPr>
        <p:spPr>
          <a:xfrm>
            <a:off x="107504" y="381000"/>
            <a:ext cx="8856984" cy="782265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" sz="4400" b="1" i="1" spc="50" dirty="0">
                <a:ln w="11430"/>
                <a:solidFill>
                  <a:srgbClr val="C00000"/>
                </a:solidFill>
              </a:rPr>
              <a:t>COPD </a:t>
            </a:r>
            <a:r>
              <a:rPr lang="en" sz="4400" b="1" i="1" spc="50" dirty="0" smtClean="0">
                <a:ln w="11430"/>
                <a:solidFill>
                  <a:srgbClr val="C00000"/>
                </a:solidFill>
              </a:rPr>
              <a:t>is </a:t>
            </a:r>
            <a:r>
              <a:rPr lang="sr-Latn-RS" sz="4400" b="1" i="1" spc="50" dirty="0" smtClean="0">
                <a:ln w="11430"/>
                <a:solidFill>
                  <a:srgbClr val="C00000"/>
                </a:solidFill>
              </a:rPr>
              <a:t>a </a:t>
            </a:r>
            <a:r>
              <a:rPr lang="en" sz="4400" b="1" i="1" spc="50" dirty="0" smtClean="0">
                <a:ln w="11430"/>
                <a:solidFill>
                  <a:srgbClr val="C00000"/>
                </a:solidFill>
              </a:rPr>
              <a:t>progressive </a:t>
            </a:r>
            <a:r>
              <a:rPr lang="en" sz="4400" b="1" i="1" spc="50" dirty="0">
                <a:ln w="11430"/>
                <a:solidFill>
                  <a:srgbClr val="C00000"/>
                </a:solidFill>
              </a:rPr>
              <a:t>disease</a:t>
            </a:r>
            <a:endParaRPr lang="sr-Latn-CS" sz="4400" b="1" i="1" spc="50" dirty="0">
              <a:ln w="11430"/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92"/>
    </mc:Choice>
    <mc:Fallback xmlns="">
      <p:transition spd="slow" advTm="222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9">
            <a:extLst>
              <a:ext uri="{FF2B5EF4-FFF2-40B4-BE49-F238E27FC236}">
                <a16:creationId xmlns:a16="http://schemas.microsoft.com/office/drawing/2014/main" xmlns="" id="{2D09F4A4-ADBD-4922-859E-0DA41D90E3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650" y="201613"/>
            <a:ext cx="7993063" cy="12763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b="1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Inhalat</a:t>
            </a:r>
            <a:r>
              <a:rPr lang="sr-Latn-RS" b="1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ory</a:t>
            </a:r>
            <a:r>
              <a:rPr lang="en" b="1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application</a:t>
            </a:r>
            <a:r>
              <a:rPr lang="sr-Latn-RS" b="1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of</a:t>
            </a:r>
            <a:r>
              <a:rPr lang="en" b="1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medi</a:t>
            </a:r>
            <a:r>
              <a:rPr lang="sr-Latn-RS" b="1" i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cation</a:t>
            </a:r>
            <a:endParaRPr lang="en-US" b="1" i="1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6296" name="Rectangle 8">
            <a:extLst>
              <a:ext uri="{FF2B5EF4-FFF2-40B4-BE49-F238E27FC236}">
                <a16:creationId xmlns:a16="http://schemas.microsoft.com/office/drawing/2014/main" xmlns="" id="{7D1DEAC6-F75E-4BC7-8EF0-70C18A51B4D5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4448164" y="1674812"/>
            <a:ext cx="4444316" cy="439578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RS" b="1" i="1" dirty="0">
                <a:latin typeface="Arial" pitchFamily="34" charset="0"/>
                <a:cs typeface="Arial" pitchFamily="34" charset="0"/>
              </a:rPr>
              <a:t>A</a:t>
            </a:r>
            <a:r>
              <a:rPr lang="en" b="1" i="1" dirty="0" smtClean="0">
                <a:latin typeface="Arial" pitchFamily="34" charset="0"/>
                <a:cs typeface="Arial" pitchFamily="34" charset="0"/>
              </a:rPr>
              <a:t>dvantages</a:t>
            </a:r>
            <a:r>
              <a:rPr lang="sr-Latn-RS" b="1" i="1" dirty="0" smtClean="0">
                <a:latin typeface="Arial" pitchFamily="34" charset="0"/>
                <a:cs typeface="Arial" pitchFamily="34" charset="0"/>
              </a:rPr>
              <a:t>:</a:t>
            </a:r>
            <a:endParaRPr lang="sl-SI" b="1" i="1" dirty="0">
              <a:latin typeface="Arial" pitchFamily="34" charset="0"/>
              <a:cs typeface="Arial" pitchFamily="34" charset="0"/>
            </a:endParaRPr>
          </a:p>
          <a:p>
            <a:pPr marL="860425" lvl="1" indent="-403225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en" i="1" dirty="0">
                <a:latin typeface="Arial" pitchFamily="34" charset="0"/>
                <a:cs typeface="Arial" pitchFamily="34" charset="0"/>
              </a:rPr>
              <a:t>Immediate and quick contact </a:t>
            </a:r>
            <a:r>
              <a:rPr lang="sr-Latn-RS" i="1" dirty="0" smtClean="0">
                <a:latin typeface="Arial" pitchFamily="34" charset="0"/>
                <a:cs typeface="Arial" pitchFamily="34" charset="0"/>
              </a:rPr>
              <a:t>of </a:t>
            </a:r>
            <a:r>
              <a:rPr lang="en" i="1" dirty="0" smtClean="0">
                <a:latin typeface="Arial" pitchFamily="34" charset="0"/>
                <a:cs typeface="Arial" pitchFamily="34" charset="0"/>
              </a:rPr>
              <a:t>medicine </a:t>
            </a:r>
            <a:r>
              <a:rPr lang="en" i="1" dirty="0">
                <a:latin typeface="Arial" pitchFamily="34" charset="0"/>
                <a:cs typeface="Arial" pitchFamily="34" charset="0"/>
              </a:rPr>
              <a:t>with </a:t>
            </a:r>
            <a:r>
              <a:rPr lang="sr-Latn-RS" i="1" dirty="0" smtClean="0">
                <a:latin typeface="Arial" pitchFamily="34" charset="0"/>
                <a:cs typeface="Arial" pitchFamily="34" charset="0"/>
              </a:rPr>
              <a:t>large</a:t>
            </a:r>
            <a:r>
              <a:rPr lang="en" i="1" dirty="0" smtClean="0">
                <a:latin typeface="Arial" pitchFamily="34" charset="0"/>
                <a:cs typeface="Arial" pitchFamily="34" charset="0"/>
              </a:rPr>
              <a:t> tracheobronchial</a:t>
            </a:r>
            <a:r>
              <a:rPr lang="sr-Latn-RS" i="1" dirty="0" smtClean="0">
                <a:latin typeface="Arial" pitchFamily="34" charset="0"/>
                <a:cs typeface="Arial" pitchFamily="34" charset="0"/>
              </a:rPr>
              <a:t> surface</a:t>
            </a:r>
            <a:endParaRPr lang="sl-SI" i="1" dirty="0">
              <a:latin typeface="Arial" pitchFamily="34" charset="0"/>
              <a:cs typeface="Arial" pitchFamily="34" charset="0"/>
            </a:endParaRPr>
          </a:p>
          <a:p>
            <a:pPr marL="860425" lvl="1" indent="-403225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sr-Latn-RS" i="1" dirty="0" smtClean="0">
                <a:latin typeface="Arial" pitchFamily="34" charset="0"/>
                <a:cs typeface="Arial" pitchFamily="34" charset="0"/>
              </a:rPr>
              <a:t>Minimal</a:t>
            </a:r>
            <a:r>
              <a:rPr lang="en" i="1" dirty="0" smtClean="0">
                <a:latin typeface="Arial" pitchFamily="34" charset="0"/>
                <a:cs typeface="Arial" pitchFamily="34" charset="0"/>
              </a:rPr>
              <a:t> systemic</a:t>
            </a:r>
            <a:r>
              <a:rPr lang="sr-Latn-RS" i="1" dirty="0" smtClean="0">
                <a:latin typeface="Arial" pitchFamily="34" charset="0"/>
                <a:cs typeface="Arial" pitchFamily="34" charset="0"/>
              </a:rPr>
              <a:t> adverse effects</a:t>
            </a:r>
            <a:endParaRPr lang="sl-SI" i="1" dirty="0">
              <a:latin typeface="Arial" pitchFamily="34" charset="0"/>
              <a:cs typeface="Arial" pitchFamily="34" charset="0"/>
            </a:endParaRPr>
          </a:p>
          <a:p>
            <a:pPr marL="860425" lvl="1" indent="-403225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sr-Latn-RS" i="1" dirty="0" smtClean="0">
                <a:latin typeface="Arial" pitchFamily="34" charset="0"/>
                <a:cs typeface="Arial" pitchFamily="34" charset="0"/>
              </a:rPr>
              <a:t>Medications applied in</a:t>
            </a:r>
            <a:r>
              <a:rPr lang="en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" i="1" dirty="0">
                <a:latin typeface="Arial" pitchFamily="34" charset="0"/>
                <a:cs typeface="Arial" pitchFamily="34" charset="0"/>
              </a:rPr>
              <a:t>low doses</a:t>
            </a:r>
            <a:endParaRPr lang="sl-SI" i="1" dirty="0">
              <a:latin typeface="Arial" pitchFamily="34" charset="0"/>
              <a:cs typeface="Arial" pitchFamily="34" charset="0"/>
            </a:endParaRPr>
          </a:p>
          <a:p>
            <a:pPr marL="860425" lvl="1" indent="-403225" eaLnBrk="1" fontAlgn="auto" hangingPunct="1">
              <a:spcAft>
                <a:spcPts val="0"/>
              </a:spcAft>
              <a:buFont typeface="Verdana"/>
              <a:buChar char="◦"/>
              <a:defRPr/>
            </a:pPr>
            <a:r>
              <a:rPr lang="sr-Latn-RS" i="1" dirty="0" smtClean="0">
                <a:latin typeface="Arial" pitchFamily="34" charset="0"/>
                <a:cs typeface="Arial" pitchFamily="34" charset="0"/>
              </a:rPr>
              <a:t>Quick onset of</a:t>
            </a:r>
            <a:r>
              <a:rPr lang="en" i="1" dirty="0" smtClean="0">
                <a:latin typeface="Arial" pitchFamily="34" charset="0"/>
                <a:cs typeface="Arial" pitchFamily="34" charset="0"/>
              </a:rPr>
              <a:t> action</a:t>
            </a:r>
            <a:endParaRPr lang="sl-SI" i="1" dirty="0">
              <a:latin typeface="Arial" pitchFamily="34" charset="0"/>
              <a:cs typeface="Aria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sr-Latn-RS" b="1" i="1" dirty="0">
                <a:latin typeface="Arial" pitchFamily="34" charset="0"/>
                <a:cs typeface="Arial" pitchFamily="34" charset="0"/>
              </a:rPr>
              <a:t>C</a:t>
            </a:r>
            <a:r>
              <a:rPr lang="en" b="1" i="1" dirty="0" smtClean="0">
                <a:latin typeface="Arial" pitchFamily="34" charset="0"/>
                <a:cs typeface="Arial" pitchFamily="34" charset="0"/>
              </a:rPr>
              <a:t>orrect technique</a:t>
            </a:r>
            <a:r>
              <a:rPr lang="sr-Latn-RS" b="1" i="1" dirty="0" smtClean="0">
                <a:latin typeface="Arial" pitchFamily="34" charset="0"/>
                <a:cs typeface="Arial" pitchFamily="34" charset="0"/>
              </a:rPr>
              <a:t> of</a:t>
            </a:r>
            <a:r>
              <a:rPr lang="en" b="1" i="1" dirty="0" smtClean="0">
                <a:latin typeface="Arial" pitchFamily="34" charset="0"/>
                <a:cs typeface="Arial" pitchFamily="34" charset="0"/>
              </a:rPr>
              <a:t> inhalation</a:t>
            </a:r>
            <a:r>
              <a:rPr lang="sr-Latn-RS" b="1" i="1" dirty="0" smtClean="0">
                <a:latin typeface="Arial" pitchFamily="34" charset="0"/>
                <a:cs typeface="Arial" pitchFamily="34" charset="0"/>
              </a:rPr>
              <a:t> is essential!!</a:t>
            </a:r>
            <a:endParaRPr lang="en-US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5476" name="Picture 7" descr="inhaleri1">
            <a:extLst>
              <a:ext uri="{FF2B5EF4-FFF2-40B4-BE49-F238E27FC236}">
                <a16:creationId xmlns:a16="http://schemas.microsoft.com/office/drawing/2014/main" xmlns="" id="{A396BD19-3201-4C97-B94A-2589291F4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1674813"/>
            <a:ext cx="3702050" cy="439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297"/>
    </mc:Choice>
    <mc:Fallback xmlns="">
      <p:transition spd="slow" advTm="69297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>
            <a:extLst>
              <a:ext uri="{FF2B5EF4-FFF2-40B4-BE49-F238E27FC236}">
                <a16:creationId xmlns:a16="http://schemas.microsoft.com/office/drawing/2014/main" xmlns="" id="{4EAE6C43-F65E-4E08-9396-CCD23CFD908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4038600"/>
            <a:ext cx="3892550" cy="2667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" altLang="sr-Latn-RS" sz="2200" b="0" i="1" dirty="0">
                <a:solidFill>
                  <a:schemeClr val="accent2"/>
                </a:solidFill>
                <a:effectLst/>
              </a:rPr>
              <a:t>Spirometry </a:t>
            </a:r>
            <a:r>
              <a:rPr lang="sr-Latn-RS" altLang="sr-Latn-RS" sz="2200" b="0" i="1" dirty="0" smtClean="0">
                <a:solidFill>
                  <a:schemeClr val="accent2"/>
                </a:solidFill>
                <a:effectLst/>
              </a:rPr>
              <a:t>is</a:t>
            </a:r>
            <a:r>
              <a:rPr lang="en" altLang="sr-Latn-RS" sz="2200" b="0" i="1" dirty="0" smtClean="0">
                <a:solidFill>
                  <a:schemeClr val="accent2"/>
                </a:solidFill>
                <a:effectLst/>
              </a:rPr>
              <a:t> </a:t>
            </a:r>
            <a:r>
              <a:rPr lang="en" altLang="sr-Latn-RS" sz="2200" b="0" i="1" dirty="0">
                <a:solidFill>
                  <a:schemeClr val="accent2"/>
                </a:solidFill>
                <a:effectLst/>
              </a:rPr>
              <a:t>sometimes difficult </a:t>
            </a:r>
            <a:r>
              <a:rPr lang="sr-Latn-RS" altLang="sr-Latn-RS" sz="2200" b="0" i="1" dirty="0" smtClean="0">
                <a:solidFill>
                  <a:schemeClr val="accent2"/>
                </a:solidFill>
                <a:effectLst/>
              </a:rPr>
              <a:t>to </a:t>
            </a:r>
            <a:r>
              <a:rPr lang="en" altLang="sr-Latn-RS" sz="2200" b="0" i="1" dirty="0" smtClean="0">
                <a:solidFill>
                  <a:schemeClr val="accent2"/>
                </a:solidFill>
                <a:effectLst/>
              </a:rPr>
              <a:t>perform</a:t>
            </a:r>
            <a:endParaRPr lang="hr-HR" altLang="sr-Latn-RS" sz="2200" b="0" i="1" dirty="0">
              <a:solidFill>
                <a:schemeClr val="accent2"/>
              </a:solidFill>
              <a:effectLst/>
            </a:endParaRPr>
          </a:p>
          <a:p>
            <a:pPr eaLnBrk="1" hangingPunct="1">
              <a:lnSpc>
                <a:spcPct val="80000"/>
              </a:lnSpc>
            </a:pPr>
            <a:r>
              <a:rPr lang="en" altLang="sr-Latn-RS" sz="2200" b="0" i="1" dirty="0">
                <a:solidFill>
                  <a:schemeClr val="accent2"/>
                </a:solidFill>
                <a:effectLst/>
              </a:rPr>
              <a:t>PEF&lt;100L/min or FEV </a:t>
            </a:r>
            <a:r>
              <a:rPr lang="en" altLang="sr-Latn-RS" sz="2200" b="0" i="1" baseline="-25000" dirty="0">
                <a:solidFill>
                  <a:schemeClr val="accent2"/>
                </a:solidFill>
                <a:effectLst/>
              </a:rPr>
              <a:t>1 </a:t>
            </a:r>
            <a:r>
              <a:rPr lang="en" altLang="sr-Latn-RS" sz="2200" b="0" i="1" dirty="0">
                <a:solidFill>
                  <a:schemeClr val="accent2"/>
                </a:solidFill>
                <a:effectLst/>
              </a:rPr>
              <a:t>&lt;1.00 </a:t>
            </a:r>
            <a:r>
              <a:rPr lang="en" altLang="sr-Latn-RS" sz="2200" b="0" i="1" dirty="0" smtClean="0">
                <a:solidFill>
                  <a:schemeClr val="accent2"/>
                </a:solidFill>
                <a:effectLst/>
              </a:rPr>
              <a:t>L</a:t>
            </a:r>
            <a:r>
              <a:rPr lang="sr-Latn-RS" altLang="sr-Latn-RS" sz="2200" b="0" i="1" dirty="0" smtClean="0">
                <a:solidFill>
                  <a:schemeClr val="accent2"/>
                </a:solidFill>
                <a:effectLst/>
              </a:rPr>
              <a:t> </a:t>
            </a:r>
            <a:r>
              <a:rPr lang="en" altLang="sr-Latn-RS" sz="2200" b="0" i="1" dirty="0" smtClean="0">
                <a:solidFill>
                  <a:schemeClr val="accent2"/>
                </a:solidFill>
                <a:effectLst/>
              </a:rPr>
              <a:t>- </a:t>
            </a:r>
            <a:r>
              <a:rPr lang="en" altLang="sr-Latn-RS" sz="2200" b="0" i="1" dirty="0">
                <a:solidFill>
                  <a:schemeClr val="accent2"/>
                </a:solidFill>
                <a:effectLst/>
              </a:rPr>
              <a:t>severe </a:t>
            </a:r>
            <a:r>
              <a:rPr lang="en" altLang="sr-Latn-RS" sz="2200" b="0" i="1" dirty="0" smtClean="0">
                <a:solidFill>
                  <a:schemeClr val="accent2"/>
                </a:solidFill>
                <a:effectLst/>
              </a:rPr>
              <a:t>exacerbation</a:t>
            </a:r>
            <a:endParaRPr lang="en" altLang="sr-Latn-RS" sz="2200" b="0" i="1" dirty="0">
              <a:solidFill>
                <a:schemeClr val="accent2"/>
              </a:solidFill>
              <a:effectLst/>
            </a:endParaRPr>
          </a:p>
          <a:p>
            <a:pPr eaLnBrk="1" hangingPunct="1">
              <a:lnSpc>
                <a:spcPct val="80000"/>
              </a:lnSpc>
            </a:pPr>
            <a:r>
              <a:rPr lang="sr-Latn-RS" altLang="sr-Latn-RS" sz="2200" b="0" i="1" dirty="0" smtClean="0">
                <a:solidFill>
                  <a:schemeClr val="accent2"/>
                </a:solidFill>
                <a:effectLst/>
              </a:rPr>
              <a:t>Comparison to p</a:t>
            </a:r>
            <a:r>
              <a:rPr lang="en" altLang="sr-Latn-RS" sz="2200" b="0" i="1" dirty="0" smtClean="0">
                <a:solidFill>
                  <a:schemeClr val="accent2"/>
                </a:solidFill>
                <a:effectLst/>
              </a:rPr>
              <a:t>revious state</a:t>
            </a:r>
            <a:r>
              <a:rPr lang="sr-Latn-RS" altLang="sr-Latn-RS" sz="2200" b="0" i="1" dirty="0" smtClean="0">
                <a:solidFill>
                  <a:schemeClr val="accent2"/>
                </a:solidFill>
                <a:effectLst/>
              </a:rPr>
              <a:t> is very significant</a:t>
            </a:r>
            <a:endParaRPr lang="hr-HR" altLang="sr-Latn-RS" sz="2200" b="0" i="1" dirty="0">
              <a:solidFill>
                <a:schemeClr val="accent2"/>
              </a:solidFill>
              <a:effectLst/>
            </a:endParaRPr>
          </a:p>
          <a:p>
            <a:pPr eaLnBrk="1" hangingPunct="1">
              <a:lnSpc>
                <a:spcPct val="80000"/>
              </a:lnSpc>
            </a:pPr>
            <a:endParaRPr lang="hr-HR" altLang="sr-Latn-RS" sz="2200" b="0" i="1" dirty="0">
              <a:solidFill>
                <a:schemeClr val="accent2"/>
              </a:solidFill>
              <a:effectLst/>
            </a:endParaRPr>
          </a:p>
          <a:p>
            <a:pPr eaLnBrk="1" hangingPunct="1">
              <a:lnSpc>
                <a:spcPct val="80000"/>
              </a:lnSpc>
            </a:pPr>
            <a:endParaRPr lang="hr-HR" altLang="sr-Latn-RS" sz="2200" b="0" i="1" dirty="0">
              <a:solidFill>
                <a:schemeClr val="accent2"/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hr-HR" altLang="sr-Latn-RS" sz="2200" b="0" i="1" dirty="0">
              <a:solidFill>
                <a:schemeClr val="accent2"/>
              </a:solidFill>
              <a:effectLst/>
            </a:endParaRPr>
          </a:p>
          <a:p>
            <a:pPr eaLnBrk="1" hangingPunct="1">
              <a:lnSpc>
                <a:spcPct val="80000"/>
              </a:lnSpc>
            </a:pPr>
            <a:endParaRPr lang="en-GB" altLang="sr-Latn-RS" sz="2200" b="0" i="1" dirty="0">
              <a:solidFill>
                <a:schemeClr val="accent2"/>
              </a:solidFill>
              <a:effectLst/>
            </a:endParaRPr>
          </a:p>
        </p:txBody>
      </p:sp>
      <p:sp>
        <p:nvSpPr>
          <p:cNvPr id="147459" name="Rectangle 3">
            <a:extLst>
              <a:ext uri="{FF2B5EF4-FFF2-40B4-BE49-F238E27FC236}">
                <a16:creationId xmlns:a16="http://schemas.microsoft.com/office/drawing/2014/main" xmlns="" id="{12F9169B-DB03-4D5A-B5AD-AFD689B0D4BB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3995738" y="4445000"/>
            <a:ext cx="4897437" cy="2260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Latn-RS" altLang="sr-Latn-RS" sz="2000" b="0" i="1" dirty="0" smtClean="0">
                <a:solidFill>
                  <a:schemeClr val="accent2"/>
                </a:solidFill>
                <a:effectLst/>
              </a:rPr>
              <a:t>Oxygen s</a:t>
            </a:r>
            <a:r>
              <a:rPr lang="en" altLang="sr-Latn-RS" sz="2000" b="0" i="1" dirty="0" smtClean="0">
                <a:solidFill>
                  <a:schemeClr val="accent2"/>
                </a:solidFill>
                <a:effectLst/>
              </a:rPr>
              <a:t>aturation </a:t>
            </a:r>
            <a:r>
              <a:rPr lang="sr-Latn-RS" altLang="sr-Latn-RS" sz="2000" b="0" i="1" dirty="0" smtClean="0">
                <a:solidFill>
                  <a:schemeClr val="accent2"/>
                </a:solidFill>
                <a:effectLst/>
              </a:rPr>
              <a:t>of </a:t>
            </a:r>
            <a:r>
              <a:rPr lang="en" altLang="sr-Latn-RS" sz="2000" b="0" i="1" dirty="0" smtClean="0">
                <a:solidFill>
                  <a:schemeClr val="accent2"/>
                </a:solidFill>
                <a:effectLst/>
              </a:rPr>
              <a:t>hemoglobin </a:t>
            </a:r>
            <a:r>
              <a:rPr lang="en" altLang="sr-Latn-RS" sz="2000" b="0" i="1" dirty="0">
                <a:solidFill>
                  <a:schemeClr val="accent2"/>
                </a:solidFill>
                <a:effectLst/>
              </a:rPr>
              <a:t>- </a:t>
            </a:r>
            <a:r>
              <a:rPr lang="en" altLang="sr-Latn-RS" sz="2000" i="1" dirty="0" smtClean="0">
                <a:solidFill>
                  <a:schemeClr val="accent2"/>
                </a:solidFill>
                <a:effectLst/>
              </a:rPr>
              <a:t>pulse </a:t>
            </a:r>
            <a:r>
              <a:rPr lang="en" altLang="sr-Latn-RS" sz="2000" i="1" dirty="0">
                <a:solidFill>
                  <a:schemeClr val="accent2"/>
                </a:solidFill>
                <a:effectLst/>
              </a:rPr>
              <a:t>oximeter</a:t>
            </a:r>
            <a:endParaRPr lang="hr-HR" altLang="sr-Latn-RS" sz="2000" i="1" dirty="0">
              <a:solidFill>
                <a:schemeClr val="accent2"/>
              </a:solidFill>
              <a:effectLst/>
            </a:endParaRPr>
          </a:p>
          <a:p>
            <a:pPr eaLnBrk="1" hangingPunct="1">
              <a:lnSpc>
                <a:spcPct val="80000"/>
              </a:lnSpc>
            </a:pPr>
            <a:endParaRPr lang="hr-HR" altLang="sr-Latn-RS" sz="2000" b="0" i="1" dirty="0">
              <a:solidFill>
                <a:schemeClr val="accent2"/>
              </a:solidFill>
              <a:effectLst/>
            </a:endParaRPr>
          </a:p>
          <a:p>
            <a:pPr eaLnBrk="1" hangingPunct="1">
              <a:lnSpc>
                <a:spcPct val="80000"/>
              </a:lnSpc>
            </a:pPr>
            <a:r>
              <a:rPr lang="en" altLang="sr-Latn-RS" sz="2000" b="0" i="1" dirty="0">
                <a:solidFill>
                  <a:schemeClr val="accent2"/>
                </a:solidFill>
                <a:effectLst/>
              </a:rPr>
              <a:t>Analysis </a:t>
            </a:r>
            <a:r>
              <a:rPr lang="sr-Latn-RS" altLang="sr-Latn-RS" sz="2000" b="0" i="1" dirty="0" smtClean="0">
                <a:solidFill>
                  <a:schemeClr val="accent2"/>
                </a:solidFill>
                <a:effectLst/>
              </a:rPr>
              <a:t>of </a:t>
            </a:r>
            <a:r>
              <a:rPr lang="en" altLang="sr-Latn-RS" sz="2000" b="0" i="1" dirty="0" smtClean="0">
                <a:solidFill>
                  <a:schemeClr val="accent2"/>
                </a:solidFill>
                <a:effectLst/>
              </a:rPr>
              <a:t>respiratory </a:t>
            </a:r>
            <a:r>
              <a:rPr lang="en" altLang="sr-Latn-RS" sz="2000" b="0" i="1" dirty="0">
                <a:solidFill>
                  <a:schemeClr val="accent2"/>
                </a:solidFill>
                <a:effectLst/>
              </a:rPr>
              <a:t>gases in arterial blood - to determine </a:t>
            </a:r>
            <a:r>
              <a:rPr lang="sr-Latn-RS" altLang="sr-Latn-RS" sz="2000" b="0" i="1" dirty="0" smtClean="0">
                <a:solidFill>
                  <a:schemeClr val="accent2"/>
                </a:solidFill>
                <a:effectLst/>
              </a:rPr>
              <a:t>the </a:t>
            </a:r>
            <a:r>
              <a:rPr lang="en" altLang="sr-Latn-RS" sz="2000" b="0" i="1" dirty="0" smtClean="0">
                <a:solidFill>
                  <a:schemeClr val="accent2"/>
                </a:solidFill>
                <a:effectLst/>
              </a:rPr>
              <a:t>development</a:t>
            </a:r>
            <a:r>
              <a:rPr lang="sr-Latn-RS" altLang="sr-Latn-RS" sz="2000" b="0" i="1" dirty="0" smtClean="0">
                <a:solidFill>
                  <a:schemeClr val="accent2"/>
                </a:solidFill>
                <a:effectLst/>
              </a:rPr>
              <a:t> of</a:t>
            </a:r>
            <a:r>
              <a:rPr lang="en" altLang="sr-Latn-RS" sz="2000" b="0" i="1" dirty="0" smtClean="0">
                <a:solidFill>
                  <a:schemeClr val="accent2"/>
                </a:solidFill>
                <a:effectLst/>
              </a:rPr>
              <a:t> </a:t>
            </a:r>
            <a:r>
              <a:rPr lang="en" altLang="sr-Latn-RS" sz="2000" b="0" i="1" dirty="0">
                <a:solidFill>
                  <a:schemeClr val="accent2"/>
                </a:solidFill>
                <a:effectLst/>
              </a:rPr>
              <a:t>respiratory insufficiency or </a:t>
            </a:r>
            <a:r>
              <a:rPr lang="sr-Latn-RS" altLang="sr-Latn-RS" sz="2000" b="0" i="1" dirty="0" smtClean="0">
                <a:solidFill>
                  <a:schemeClr val="accent2"/>
                </a:solidFill>
                <a:effectLst/>
              </a:rPr>
              <a:t>its</a:t>
            </a:r>
            <a:r>
              <a:rPr lang="en" altLang="sr-Latn-RS" sz="2000" b="0" i="1" dirty="0" smtClean="0">
                <a:solidFill>
                  <a:schemeClr val="accent2"/>
                </a:solidFill>
                <a:effectLst/>
              </a:rPr>
              <a:t> </a:t>
            </a:r>
            <a:r>
              <a:rPr lang="en" altLang="sr-Latn-RS" sz="2000" b="0" i="1" dirty="0">
                <a:solidFill>
                  <a:schemeClr val="accent2"/>
                </a:solidFill>
                <a:effectLst/>
              </a:rPr>
              <a:t>deterioration</a:t>
            </a:r>
            <a:endParaRPr lang="hr-HR" altLang="sr-Latn-RS" sz="2000" b="0" i="1" dirty="0">
              <a:solidFill>
                <a:schemeClr val="accent2"/>
              </a:solidFill>
              <a:effectLst/>
            </a:endParaRPr>
          </a:p>
          <a:p>
            <a:pPr eaLnBrk="1" hangingPunct="1"/>
            <a:endParaRPr lang="en-US" altLang="sr-Latn-RS" sz="2000" dirty="0">
              <a:solidFill>
                <a:schemeClr val="accent2"/>
              </a:solidFill>
              <a:effectLst/>
            </a:endParaRPr>
          </a:p>
        </p:txBody>
      </p:sp>
      <p:sp>
        <p:nvSpPr>
          <p:cNvPr id="200708" name="Rectangle 4">
            <a:extLst>
              <a:ext uri="{FF2B5EF4-FFF2-40B4-BE49-F238E27FC236}">
                <a16:creationId xmlns:a16="http://schemas.microsoft.com/office/drawing/2014/main" xmlns="" id="{95A99B72-B8F4-404B-9EB2-B23B1C549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60350"/>
            <a:ext cx="90582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" sz="4400" b="1" i="1" spc="50" dirty="0">
                <a:ln w="11430"/>
                <a:solidFill>
                  <a:srgbClr val="C00000"/>
                </a:solidFill>
                <a:latin typeface="Arial" charset="0"/>
                <a:cs typeface="+mn-cs"/>
              </a:rPr>
              <a:t>Assessment </a:t>
            </a:r>
            <a:r>
              <a:rPr lang="sr-Latn-RS" sz="4400" b="1" i="1" spc="50" dirty="0" smtClean="0">
                <a:ln w="11430"/>
                <a:solidFill>
                  <a:srgbClr val="C00000"/>
                </a:solidFill>
                <a:latin typeface="Arial" charset="0"/>
                <a:cs typeface="+mn-cs"/>
              </a:rPr>
              <a:t>of a severity of COPD</a:t>
            </a:r>
            <a:r>
              <a:rPr lang="en" sz="4400" b="1" i="1" spc="50" dirty="0" smtClean="0">
                <a:ln w="11430"/>
                <a:solidFill>
                  <a:srgbClr val="C00000"/>
                </a:solidFill>
                <a:latin typeface="Arial" charset="0"/>
                <a:cs typeface="+mn-cs"/>
              </a:rPr>
              <a:t> exacerbation</a:t>
            </a:r>
            <a:endParaRPr lang="en-GB" sz="4400" b="1" i="1" spc="50" dirty="0">
              <a:ln w="11430"/>
              <a:solidFill>
                <a:srgbClr val="C00000"/>
              </a:solidFill>
              <a:latin typeface="Arial" charset="0"/>
              <a:cs typeface="+mn-cs"/>
            </a:endParaRPr>
          </a:p>
        </p:txBody>
      </p:sp>
      <p:pic>
        <p:nvPicPr>
          <p:cNvPr id="200709" name="Picture 5" descr="sl8">
            <a:extLst>
              <a:ext uri="{FF2B5EF4-FFF2-40B4-BE49-F238E27FC236}">
                <a16:creationId xmlns:a16="http://schemas.microsoft.com/office/drawing/2014/main" xmlns="" id="{D520197A-79D8-4BBF-9753-57D9DEC84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9" t="22025" r="36340" b="5998"/>
          <a:stretch>
            <a:fillRect/>
          </a:stretch>
        </p:blipFill>
        <p:spPr bwMode="auto">
          <a:xfrm>
            <a:off x="5292725" y="1557338"/>
            <a:ext cx="1944688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710" name="Picture 6">
            <a:extLst>
              <a:ext uri="{FF2B5EF4-FFF2-40B4-BE49-F238E27FC236}">
                <a16:creationId xmlns:a16="http://schemas.microsoft.com/office/drawing/2014/main" xmlns="" id="{16EEC533-4375-47B5-AD36-8E5256E9A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639888"/>
            <a:ext cx="2232025" cy="164465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0711" name="AutoShape 7">
            <a:extLst>
              <a:ext uri="{FF2B5EF4-FFF2-40B4-BE49-F238E27FC236}">
                <a16:creationId xmlns:a16="http://schemas.microsoft.com/office/drawing/2014/main" xmlns="" id="{8EFCE1D6-542E-4CBD-BED7-71F9B4008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2275" y="3357563"/>
            <a:ext cx="358775" cy="792162"/>
          </a:xfrm>
          <a:prstGeom prst="downArrow">
            <a:avLst>
              <a:gd name="adj1" fmla="val 50000"/>
              <a:gd name="adj2" fmla="val 55199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200712" name="AutoShape 8">
            <a:extLst>
              <a:ext uri="{FF2B5EF4-FFF2-40B4-BE49-F238E27FC236}">
                <a16:creationId xmlns:a16="http://schemas.microsoft.com/office/drawing/2014/main" xmlns="" id="{A83813B7-B12C-4C9D-87E6-83CB1FB459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3300" y="3429000"/>
            <a:ext cx="360363" cy="863600"/>
          </a:xfrm>
          <a:prstGeom prst="downArrow">
            <a:avLst>
              <a:gd name="adj1" fmla="val 50000"/>
              <a:gd name="adj2" fmla="val 59912"/>
            </a:avLst>
          </a:prstGeom>
          <a:solidFill>
            <a:schemeClr val="tx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advTm="17215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>
            <a:extLst>
              <a:ext uri="{FF2B5EF4-FFF2-40B4-BE49-F238E27FC236}">
                <a16:creationId xmlns:a16="http://schemas.microsoft.com/office/drawing/2014/main" xmlns="" id="{DCBCE902-B745-49CC-B1FC-925870CDCF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" sz="4400" i="1" kern="1200" spc="50" dirty="0">
                <a:ln w="11430"/>
                <a:solidFill>
                  <a:srgbClr val="C00000"/>
                </a:solidFill>
                <a:effectLst/>
                <a:latin typeface="Arial" charset="0"/>
                <a:cs typeface="+mn-cs"/>
              </a:rPr>
              <a:t>Assessment </a:t>
            </a:r>
            <a:r>
              <a:rPr lang="sr-Latn-RS" sz="4400" i="1" kern="1200" spc="50" dirty="0">
                <a:ln w="11430"/>
                <a:solidFill>
                  <a:srgbClr val="C00000"/>
                </a:solidFill>
                <a:effectLst/>
                <a:latin typeface="Arial" charset="0"/>
                <a:cs typeface="+mn-cs"/>
              </a:rPr>
              <a:t>of a severity of COPD</a:t>
            </a:r>
            <a:r>
              <a:rPr lang="en" sz="4400" i="1" kern="1200" spc="50" dirty="0">
                <a:ln w="11430"/>
                <a:solidFill>
                  <a:srgbClr val="C00000"/>
                </a:solidFill>
                <a:effectLst/>
                <a:latin typeface="Arial" charset="0"/>
                <a:cs typeface="+mn-cs"/>
              </a:rPr>
              <a:t> </a:t>
            </a:r>
            <a:r>
              <a:rPr lang="en" sz="4400" i="1" kern="1200" spc="50" dirty="0" smtClean="0">
                <a:ln w="11430"/>
                <a:solidFill>
                  <a:srgbClr val="C00000"/>
                </a:solidFill>
                <a:effectLst/>
                <a:latin typeface="Arial" charset="0"/>
                <a:cs typeface="+mn-cs"/>
              </a:rPr>
              <a:t>exacerbation</a:t>
            </a:r>
            <a:endParaRPr lang="en-US" i="1" spc="50" dirty="0">
              <a:ln w="11430"/>
              <a:solidFill>
                <a:srgbClr val="FF0000"/>
              </a:solidFill>
              <a:effectLst/>
            </a:endParaRPr>
          </a:p>
        </p:txBody>
      </p:sp>
      <p:pic>
        <p:nvPicPr>
          <p:cNvPr id="204803" name="Picture 3">
            <a:extLst>
              <a:ext uri="{FF2B5EF4-FFF2-40B4-BE49-F238E27FC236}">
                <a16:creationId xmlns:a16="http://schemas.microsoft.com/office/drawing/2014/main" xmlns="" id="{12BE42EC-E9B1-4596-ACFF-E8715DE7AE8E}"/>
              </a:ext>
            </a:extLst>
          </p:cNvPr>
          <p:cNvPicPr>
            <a:picLocks noGrp="1" noChangeArrowheads="1"/>
          </p:cNvPicPr>
          <p:nvPr>
            <p:ph type="body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2275" y="1700213"/>
            <a:ext cx="1943100" cy="1584325"/>
          </a:xfrm>
        </p:spPr>
      </p:pic>
      <p:sp>
        <p:nvSpPr>
          <p:cNvPr id="204804" name="Oval 4">
            <a:extLst>
              <a:ext uri="{FF2B5EF4-FFF2-40B4-BE49-F238E27FC236}">
                <a16:creationId xmlns:a16="http://schemas.microsoft.com/office/drawing/2014/main" xmlns="" id="{8A032656-042F-4165-9EA1-A9B3E5435D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4099669"/>
            <a:ext cx="2698750" cy="2038451"/>
          </a:xfrm>
          <a:prstGeom prst="ellipse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95000"/>
              </a:lnSpc>
              <a:spcBef>
                <a:spcPct val="55000"/>
              </a:spcBef>
              <a:spcAft>
                <a:spcPts val="0"/>
              </a:spcAft>
              <a:buClr>
                <a:srgbClr val="D100B2"/>
              </a:buClr>
              <a:buSzPct val="130000"/>
              <a:defRPr/>
            </a:pPr>
            <a:r>
              <a:rPr lang="en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RDG: </a:t>
            </a:r>
            <a:r>
              <a:rPr lang="en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determination</a:t>
            </a:r>
            <a:r>
              <a:rPr lang="sr-Latn-R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 of</a:t>
            </a:r>
            <a:r>
              <a:rPr lang="en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 other diagnos</a:t>
            </a:r>
            <a:r>
              <a:rPr lang="sr-Latn-R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es</a:t>
            </a:r>
            <a:r>
              <a:rPr lang="en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,</a:t>
            </a:r>
            <a:endParaRPr lang="en" sz="1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+mn-cs"/>
            </a:endParaRPr>
          </a:p>
          <a:p>
            <a:pPr algn="ctr" fontAlgn="auto">
              <a:lnSpc>
                <a:spcPct val="95000"/>
              </a:lnSpc>
              <a:spcBef>
                <a:spcPct val="55000"/>
              </a:spcBef>
              <a:spcAft>
                <a:spcPts val="0"/>
              </a:spcAft>
              <a:buClr>
                <a:srgbClr val="D100B2"/>
              </a:buClr>
              <a:buSzPct val="130000"/>
              <a:defRPr/>
            </a:pPr>
            <a:r>
              <a:rPr lang="en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disclosure </a:t>
            </a:r>
            <a:r>
              <a:rPr lang="sr-Latn-R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of </a:t>
            </a:r>
            <a:r>
              <a:rPr lang="en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causes</a:t>
            </a:r>
            <a:r>
              <a:rPr lang="sr-Latn-R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 for</a:t>
            </a:r>
            <a:r>
              <a:rPr lang="en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 </a:t>
            </a:r>
            <a:r>
              <a:rPr lang="en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deterioration</a:t>
            </a:r>
            <a:endParaRPr lang="hr-HR" sz="1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204805" name="AutoShape 5">
            <a:extLst>
              <a:ext uri="{FF2B5EF4-FFF2-40B4-BE49-F238E27FC236}">
                <a16:creationId xmlns:a16="http://schemas.microsoft.com/office/drawing/2014/main" xmlns="" id="{3FCED307-BC07-4661-BA8D-46B493799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3355975"/>
            <a:ext cx="215900" cy="2160588"/>
          </a:xfrm>
          <a:prstGeom prst="downArrow">
            <a:avLst>
              <a:gd name="adj1" fmla="val 50000"/>
              <a:gd name="adj2" fmla="val 250184"/>
            </a:avLst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+mn-cs"/>
            </a:endParaRPr>
          </a:p>
        </p:txBody>
      </p:sp>
      <p:pic>
        <p:nvPicPr>
          <p:cNvPr id="204806" name="Picture 6" descr="ekg1">
            <a:extLst>
              <a:ext uri="{FF2B5EF4-FFF2-40B4-BE49-F238E27FC236}">
                <a16:creationId xmlns:a16="http://schemas.microsoft.com/office/drawing/2014/main" xmlns="" id="{5E2CA975-BD42-4A24-8A75-986A1CD46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700213"/>
            <a:ext cx="244951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07" name="Oval 7">
            <a:extLst>
              <a:ext uri="{FF2B5EF4-FFF2-40B4-BE49-F238E27FC236}">
                <a16:creationId xmlns:a16="http://schemas.microsoft.com/office/drawing/2014/main" xmlns="" id="{2676822E-D64A-4A4E-9966-840D85B05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1550" y="4262786"/>
            <a:ext cx="2841625" cy="1856678"/>
          </a:xfrm>
          <a:prstGeom prst="ellipse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95000"/>
              </a:lnSpc>
              <a:spcBef>
                <a:spcPct val="55000"/>
              </a:spcBef>
              <a:spcAft>
                <a:spcPts val="0"/>
              </a:spcAft>
              <a:buClr>
                <a:srgbClr val="D100B2"/>
              </a:buClr>
              <a:buSzPct val="130000"/>
              <a:defRPr/>
            </a:pPr>
            <a:r>
              <a:rPr lang="en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ECG: signs </a:t>
            </a:r>
            <a:r>
              <a:rPr lang="sr-Latn-R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of </a:t>
            </a:r>
            <a:r>
              <a:rPr lang="en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hypertrophy</a:t>
            </a:r>
            <a:r>
              <a:rPr lang="sr-Latn-R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 of</a:t>
            </a:r>
            <a:r>
              <a:rPr lang="en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 </a:t>
            </a:r>
            <a:r>
              <a:rPr lang="en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right </a:t>
            </a:r>
            <a:r>
              <a:rPr lang="en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chamber, disorders</a:t>
            </a:r>
            <a:r>
              <a:rPr lang="sr-Latn-R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 in</a:t>
            </a:r>
            <a:r>
              <a:rPr lang="en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 heart rhythm, </a:t>
            </a:r>
            <a:r>
              <a:rPr lang="en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ischemic </a:t>
            </a:r>
            <a:r>
              <a:rPr lang="sr-Latn-RS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heart </a:t>
            </a:r>
            <a:r>
              <a:rPr lang="en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+mn-cs"/>
              </a:rPr>
              <a:t>disease</a:t>
            </a:r>
            <a:endParaRPr lang="en-US" sz="14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31752" name="Oval 8">
            <a:extLst>
              <a:ext uri="{FF2B5EF4-FFF2-40B4-BE49-F238E27FC236}">
                <a16:creationId xmlns:a16="http://schemas.microsoft.com/office/drawing/2014/main" xmlns="" id="{2F0831F0-2BDB-447A-AD6D-7EA9F381F1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9113" y="4364038"/>
            <a:ext cx="2159000" cy="1728787"/>
          </a:xfrm>
          <a:prstGeom prst="ellipse">
            <a:avLst/>
          </a:prstGeom>
          <a:solidFill>
            <a:srgbClr val="FF99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" sz="2000">
                <a:solidFill>
                  <a:srgbClr val="FFFFFF"/>
                </a:solidFill>
                <a:latin typeface="Tahoma" pitchFamily="34" charset="0"/>
                <a:cs typeface="+mn-cs"/>
              </a:rPr>
              <a:t>AE- COPD</a:t>
            </a:r>
            <a:endParaRPr lang="de-DE" sz="2000">
              <a:solidFill>
                <a:srgbClr val="FFFFFF"/>
              </a:solidFill>
              <a:latin typeface="Tahoma" pitchFamily="34" charset="0"/>
              <a:cs typeface="+mn-cs"/>
            </a:endParaRPr>
          </a:p>
        </p:txBody>
      </p:sp>
      <p:sp>
        <p:nvSpPr>
          <p:cNvPr id="204809" name="AutoShape 9">
            <a:extLst>
              <a:ext uri="{FF2B5EF4-FFF2-40B4-BE49-F238E27FC236}">
                <a16:creationId xmlns:a16="http://schemas.microsoft.com/office/drawing/2014/main" xmlns="" id="{C80E195C-DD3E-4601-B49C-4D59D09755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3355975"/>
            <a:ext cx="215900" cy="2160588"/>
          </a:xfrm>
          <a:prstGeom prst="downArrow">
            <a:avLst>
              <a:gd name="adj1" fmla="val 50000"/>
              <a:gd name="adj2" fmla="val 250184"/>
            </a:avLst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advTm="18035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>
            <a:extLst>
              <a:ext uri="{FF2B5EF4-FFF2-40B4-BE49-F238E27FC236}">
                <a16:creationId xmlns:a16="http://schemas.microsoft.com/office/drawing/2014/main" xmlns="" id="{C2164073-5642-4FB0-9648-CE414A42B8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7950" y="1755775"/>
            <a:ext cx="8335963" cy="4114800"/>
          </a:xfrm>
        </p:spPr>
        <p:txBody>
          <a:bodyPr/>
          <a:lstStyle/>
          <a:p>
            <a:pPr eaLnBrk="1" hangingPunct="1"/>
            <a:r>
              <a:rPr lang="en" altLang="sr-Latn-RS" sz="2800" i="1" dirty="0">
                <a:solidFill>
                  <a:schemeClr val="accent2"/>
                </a:solidFill>
                <a:effectLst/>
              </a:rPr>
              <a:t>Laboratory tests - blood </a:t>
            </a:r>
            <a:r>
              <a:rPr lang="sr-Latn-RS" altLang="sr-Latn-RS" sz="2800" i="1" dirty="0" smtClean="0">
                <a:solidFill>
                  <a:schemeClr val="accent2"/>
                </a:solidFill>
                <a:effectLst/>
              </a:rPr>
              <a:t>count</a:t>
            </a:r>
            <a:r>
              <a:rPr lang="en" altLang="sr-Latn-RS" sz="2800" i="1" dirty="0" smtClean="0">
                <a:solidFill>
                  <a:schemeClr val="accent2"/>
                </a:solidFill>
                <a:effectLst/>
              </a:rPr>
              <a:t>, hematocrit, </a:t>
            </a:r>
            <a:r>
              <a:rPr lang="en" altLang="sr-Latn-RS" sz="2800" i="1" dirty="0">
                <a:solidFill>
                  <a:schemeClr val="accent2"/>
                </a:solidFill>
                <a:effectLst/>
              </a:rPr>
              <a:t>biochemical </a:t>
            </a:r>
            <a:r>
              <a:rPr lang="en" altLang="sr-Latn-RS" sz="2800" i="1" dirty="0" smtClean="0">
                <a:solidFill>
                  <a:schemeClr val="accent2"/>
                </a:solidFill>
                <a:effectLst/>
              </a:rPr>
              <a:t>analys</a:t>
            </a:r>
            <a:r>
              <a:rPr lang="sr-Latn-RS" altLang="sr-Latn-RS" sz="2800" i="1" dirty="0" smtClean="0">
                <a:solidFill>
                  <a:schemeClr val="accent2"/>
                </a:solidFill>
                <a:effectLst/>
              </a:rPr>
              <a:t>e</a:t>
            </a:r>
            <a:r>
              <a:rPr lang="en" altLang="sr-Latn-RS" sz="2800" i="1" dirty="0" smtClean="0">
                <a:solidFill>
                  <a:schemeClr val="accent2"/>
                </a:solidFill>
                <a:effectLst/>
              </a:rPr>
              <a:t>s: CRP, Procalcitonin (PCT)</a:t>
            </a:r>
            <a:endParaRPr lang="sr-Latn-CS" altLang="sr-Latn-RS" i="1" dirty="0">
              <a:solidFill>
                <a:schemeClr val="accent2"/>
              </a:solidFill>
              <a:effectLst/>
            </a:endParaRPr>
          </a:p>
          <a:p>
            <a:pPr eaLnBrk="1" hangingPunct="1"/>
            <a:endParaRPr lang="sr-Latn-CS" altLang="sr-Latn-RS" i="1" dirty="0">
              <a:solidFill>
                <a:schemeClr val="accent2"/>
              </a:solidFill>
              <a:effectLst/>
            </a:endParaRPr>
          </a:p>
          <a:p>
            <a:pPr eaLnBrk="1" hangingPunct="1">
              <a:buFontTx/>
              <a:buNone/>
            </a:pPr>
            <a:endParaRPr lang="hr-HR" altLang="sr-Latn-RS" sz="2000" i="1" dirty="0">
              <a:solidFill>
                <a:schemeClr val="accent2"/>
              </a:solidFill>
              <a:effectLst/>
            </a:endParaRPr>
          </a:p>
          <a:p>
            <a:pPr eaLnBrk="1" hangingPunct="1"/>
            <a:r>
              <a:rPr lang="sr-Latn-RS" altLang="sr-Latn-RS" sz="2800" i="1" dirty="0">
                <a:solidFill>
                  <a:schemeClr val="accent2"/>
                </a:solidFill>
                <a:effectLst/>
              </a:rPr>
              <a:t>S</a:t>
            </a:r>
            <a:r>
              <a:rPr lang="en" altLang="sr-Latn-RS" sz="2800" i="1" dirty="0" smtClean="0">
                <a:solidFill>
                  <a:schemeClr val="accent2"/>
                </a:solidFill>
                <a:effectLst/>
              </a:rPr>
              <a:t>putum </a:t>
            </a:r>
            <a:r>
              <a:rPr lang="sr-Latn-RS" altLang="sr-Latn-RS" sz="2800" i="1" dirty="0" smtClean="0">
                <a:solidFill>
                  <a:schemeClr val="accent2"/>
                </a:solidFill>
                <a:effectLst/>
              </a:rPr>
              <a:t>culture </a:t>
            </a:r>
            <a:r>
              <a:rPr lang="en" altLang="sr-Latn-RS" sz="2800" i="1" dirty="0" smtClean="0">
                <a:solidFill>
                  <a:schemeClr val="accent2"/>
                </a:solidFill>
                <a:effectLst/>
              </a:rPr>
              <a:t>and </a:t>
            </a:r>
            <a:r>
              <a:rPr lang="en" altLang="sr-Latn-RS" sz="2800" i="1" dirty="0">
                <a:solidFill>
                  <a:schemeClr val="accent2"/>
                </a:solidFill>
                <a:effectLst/>
              </a:rPr>
              <a:t>antibiogram</a:t>
            </a:r>
            <a:endParaRPr lang="en-GB" altLang="sr-Latn-RS" sz="2800" i="1" dirty="0">
              <a:solidFill>
                <a:schemeClr val="accent2"/>
              </a:solidFill>
              <a:effectLst/>
            </a:endParaRPr>
          </a:p>
        </p:txBody>
      </p:sp>
      <p:sp>
        <p:nvSpPr>
          <p:cNvPr id="203779" name="Rectangle 3">
            <a:extLst>
              <a:ext uri="{FF2B5EF4-FFF2-40B4-BE49-F238E27FC236}">
                <a16:creationId xmlns:a16="http://schemas.microsoft.com/office/drawing/2014/main" xmlns="" id="{C5F9AF95-CD1B-4397-BA50-A1A07E74E1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88640"/>
            <a:ext cx="907276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sr-Latn-RS" sz="4400" b="1" i="1" spc="50" dirty="0">
                <a:ln w="11430"/>
                <a:solidFill>
                  <a:srgbClr val="C00000"/>
                </a:solidFill>
                <a:latin typeface="Arial" charset="0"/>
                <a:cs typeface="+mn-cs"/>
              </a:rPr>
              <a:t>O</a:t>
            </a:r>
            <a:r>
              <a:rPr lang="en" sz="4400" b="1" i="1" spc="50" dirty="0" smtClean="0">
                <a:ln w="11430"/>
                <a:solidFill>
                  <a:srgbClr val="C00000"/>
                </a:solidFill>
                <a:latin typeface="Arial" charset="0"/>
                <a:cs typeface="+mn-cs"/>
              </a:rPr>
              <a:t>ther </a:t>
            </a:r>
            <a:r>
              <a:rPr lang="en" sz="4400" b="1" i="1" spc="50" dirty="0">
                <a:ln w="11430"/>
                <a:solidFill>
                  <a:srgbClr val="C00000"/>
                </a:solidFill>
                <a:latin typeface="Arial" charset="0"/>
                <a:cs typeface="+mn-cs"/>
              </a:rPr>
              <a:t>diagnostic procedures</a:t>
            </a:r>
            <a:endParaRPr lang="en-GB" sz="4400" b="1" i="1" spc="50" dirty="0">
              <a:ln w="11430"/>
              <a:solidFill>
                <a:srgbClr val="C00000"/>
              </a:solidFill>
              <a:latin typeface="Arial" charset="0"/>
              <a:cs typeface="+mn-cs"/>
            </a:endParaRPr>
          </a:p>
        </p:txBody>
      </p:sp>
      <p:pic>
        <p:nvPicPr>
          <p:cNvPr id="203780" name="Picture 4" descr="sputum1">
            <a:extLst>
              <a:ext uri="{FF2B5EF4-FFF2-40B4-BE49-F238E27FC236}">
                <a16:creationId xmlns:a16="http://schemas.microsoft.com/office/drawing/2014/main" xmlns="" id="{022BB2C5-1E59-4472-B658-E5525DD25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224" y="2609660"/>
            <a:ext cx="1862039" cy="2094103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  <p:pic>
        <p:nvPicPr>
          <p:cNvPr id="203781" name="Picture 5">
            <a:extLst>
              <a:ext uri="{FF2B5EF4-FFF2-40B4-BE49-F238E27FC236}">
                <a16:creationId xmlns:a16="http://schemas.microsoft.com/office/drawing/2014/main" xmlns="" id="{7955DC82-A39D-4F82-AB85-FE546B6D4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6096" y="4797152"/>
            <a:ext cx="2016224" cy="19974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</p:spTree>
    <p:custDataLst>
      <p:tags r:id="rId1"/>
    </p:custDataLst>
  </p:cSld>
  <p:clrMapOvr>
    <a:masterClrMapping/>
  </p:clrMapOvr>
  <p:transition advTm="19993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2">
            <a:extLst>
              <a:ext uri="{FF2B5EF4-FFF2-40B4-BE49-F238E27FC236}">
                <a16:creationId xmlns:a16="http://schemas.microsoft.com/office/drawing/2014/main" xmlns="" id="{C2C8A460-2C98-43BD-B9AC-B381807AFD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638175"/>
            <a:ext cx="8785225" cy="73025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" sz="40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sr-Latn-RS" sz="4900" b="1" i="1" dirty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M</a:t>
            </a:r>
            <a:r>
              <a:rPr lang="en" sz="4900" b="1" i="1" dirty="0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ost </a:t>
            </a:r>
            <a:r>
              <a:rPr lang="en" sz="4900" b="1" i="1" dirty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common causes </a:t>
            </a:r>
            <a:r>
              <a:rPr lang="sr-Latn-RS" sz="4900" b="1" i="1" dirty="0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for </a:t>
            </a:r>
            <a:r>
              <a:rPr lang="en" sz="4900" b="1" i="1" dirty="0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COPD</a:t>
            </a:r>
            <a:r>
              <a:rPr lang="sr-Latn-RS" sz="4900" b="1" i="1" dirty="0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 exacerbation</a:t>
            </a:r>
            <a:r>
              <a:rPr lang="en-US" sz="49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49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endParaRPr lang="en-GB" sz="4900" b="1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3459" name="Rectangle 3">
            <a:extLst>
              <a:ext uri="{FF2B5EF4-FFF2-40B4-BE49-F238E27FC236}">
                <a16:creationId xmlns:a16="http://schemas.microsoft.com/office/drawing/2014/main" xmlns="" id="{5315B5D1-A8ED-4902-B02F-3D30E6E9E8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752600"/>
            <a:ext cx="9144000" cy="4940300"/>
          </a:xfrm>
          <a:solidFill>
            <a:schemeClr val="bg1"/>
          </a:solidFill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" sz="24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Primary </a:t>
            </a:r>
            <a:r>
              <a:rPr lang="en" sz="24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   Tracheobronchial infections</a:t>
            </a:r>
            <a:endParaRPr lang="en-US" sz="2400" b="1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" sz="24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                  </a:t>
            </a:r>
            <a:r>
              <a:rPr lang="en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Air </a:t>
            </a:r>
            <a:r>
              <a:rPr lang="en" sz="24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pollution</a:t>
            </a:r>
            <a:endParaRPr lang="sr-Cyrl-RS" sz="2400" b="1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 b="1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" sz="24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Secondary </a:t>
            </a:r>
            <a:r>
              <a:rPr lang="en" sz="24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Pneumonia</a:t>
            </a:r>
            <a:endParaRPr lang="en-US" sz="2400" b="1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" sz="24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                 </a:t>
            </a:r>
            <a:r>
              <a:rPr lang="en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Pulmonary </a:t>
            </a:r>
            <a:r>
              <a:rPr lang="en" sz="24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embolism    </a:t>
            </a:r>
            <a:endParaRPr lang="en-US" sz="2400" b="1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" sz="24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                 </a:t>
            </a:r>
            <a:r>
              <a:rPr lang="en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Pneumothorax</a:t>
            </a:r>
            <a:endParaRPr lang="en-US" sz="2400" b="1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" sz="24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            </a:t>
            </a:r>
            <a:r>
              <a:rPr lang="sr-Latn-RS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n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Trauma </a:t>
            </a:r>
            <a:r>
              <a:rPr lang="sr-Latn-RS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of the </a:t>
            </a:r>
            <a:r>
              <a:rPr lang="en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chest</a:t>
            </a:r>
            <a:endParaRPr lang="en-US" sz="2400" b="1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" sz="24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                 </a:t>
            </a:r>
            <a:r>
              <a:rPr lang="en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Inadequate </a:t>
            </a:r>
            <a:r>
              <a:rPr lang="en" sz="24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use </a:t>
            </a:r>
            <a:r>
              <a:rPr lang="sr-Latn-RS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en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sedative</a:t>
            </a:r>
            <a:r>
              <a:rPr lang="sr-Latn-RS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sr-Latn-RS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RS" sz="24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r-Latn-RS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                </a:t>
            </a:r>
            <a:r>
              <a:rPr lang="en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narcotics, </a:t>
            </a:r>
            <a:r>
              <a:rPr lang="en" sz="24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beta </a:t>
            </a:r>
            <a:r>
              <a:rPr lang="en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blocker</a:t>
            </a:r>
            <a:r>
              <a:rPr lang="sr-Latn-RS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</a:t>
            </a:r>
            <a:endParaRPr lang="en-US" sz="2400" b="1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" sz="24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                </a:t>
            </a:r>
            <a:r>
              <a:rPr lang="sr-Latn-RS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Insufficiency </a:t>
            </a:r>
            <a:r>
              <a:rPr lang="en" sz="24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right/left </a:t>
            </a:r>
            <a:r>
              <a:rPr lang="sr-Latn-RS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heart</a:t>
            </a:r>
            <a:r>
              <a:rPr lang="en" sz="24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, arrhythmias</a:t>
            </a:r>
            <a:endParaRPr lang="en-US" sz="2400" b="1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GB" sz="2400" b="1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13"/>
    </mc:Choice>
    <mc:Fallback xmlns="">
      <p:transition spd="slow" advTm="11913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346" name="Rectangle 2">
            <a:extLst>
              <a:ext uri="{FF2B5EF4-FFF2-40B4-BE49-F238E27FC236}">
                <a16:creationId xmlns:a16="http://schemas.microsoft.com/office/drawing/2014/main" xmlns="" id="{A7CFA281-69A7-4820-9D6C-452CA72863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12954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CC66"/>
              </a:gs>
              <a:gs pos="100000">
                <a:srgbClr val="FF9900"/>
              </a:gs>
            </a:gsLst>
            <a:lin ang="0" scaled="1"/>
          </a:gra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xmlns="" id="{26EB4F1F-FA49-4548-8ACA-BDB9381235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RS" sz="3600" b="1" i="1" dirty="0">
                <a:solidFill>
                  <a:schemeClr val="tx2"/>
                </a:solidFill>
              </a:rPr>
              <a:t>M</a:t>
            </a:r>
            <a:r>
              <a:rPr lang="en" sz="3600" b="1" i="1" dirty="0" smtClean="0">
                <a:solidFill>
                  <a:schemeClr val="tx2"/>
                </a:solidFill>
              </a:rPr>
              <a:t>ost </a:t>
            </a:r>
            <a:r>
              <a:rPr lang="en" sz="3600" b="1" i="1" dirty="0">
                <a:solidFill>
                  <a:schemeClr val="tx2"/>
                </a:solidFill>
              </a:rPr>
              <a:t>common causative agents </a:t>
            </a:r>
            <a:r>
              <a:rPr lang="sr-Latn-RS" sz="3600" b="1" i="1" dirty="0" smtClean="0">
                <a:solidFill>
                  <a:schemeClr val="tx2"/>
                </a:solidFill>
              </a:rPr>
              <a:t>for </a:t>
            </a:r>
            <a:r>
              <a:rPr lang="en" sz="3600" b="1" i="1" dirty="0" smtClean="0">
                <a:solidFill>
                  <a:schemeClr val="tx2"/>
                </a:solidFill>
              </a:rPr>
              <a:t>COPD</a:t>
            </a:r>
            <a:r>
              <a:rPr lang="sr-Latn-RS" sz="3600" b="1" i="1" dirty="0" smtClean="0">
                <a:solidFill>
                  <a:schemeClr val="tx2"/>
                </a:solidFill>
              </a:rPr>
              <a:t> exacerbation</a:t>
            </a:r>
            <a:endParaRPr lang="en-GB" sz="3600" b="1" i="1" dirty="0">
              <a:solidFill>
                <a:schemeClr val="tx2"/>
              </a:solidFill>
            </a:endParaRPr>
          </a:p>
        </p:txBody>
      </p:sp>
      <p:sp>
        <p:nvSpPr>
          <p:cNvPr id="152580" name="Text Box 4">
            <a:extLst>
              <a:ext uri="{FF2B5EF4-FFF2-40B4-BE49-F238E27FC236}">
                <a16:creationId xmlns:a16="http://schemas.microsoft.com/office/drawing/2014/main" xmlns="" id="{33B7C074-77AE-41BA-8261-E1B7787A71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0" y="2209800"/>
            <a:ext cx="485933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 sz="6600">
                <a:solidFill>
                  <a:srgbClr val="FF9900"/>
                </a:solidFill>
                <a:latin typeface="Arial Black" panose="020B0A04020102020204" pitchFamily="34" charset="0"/>
              </a:rPr>
              <a:t>bacteria</a:t>
            </a:r>
            <a:endParaRPr lang="en-GB" altLang="sr-Latn-RS" sz="6600">
              <a:solidFill>
                <a:srgbClr val="FF9900"/>
              </a:solidFill>
              <a:latin typeface="Arial Black" panose="020B0A04020102020204" pitchFamily="34" charset="0"/>
            </a:endParaRPr>
          </a:p>
        </p:txBody>
      </p:sp>
      <p:sp>
        <p:nvSpPr>
          <p:cNvPr id="150533" name="Rectangle 5">
            <a:extLst>
              <a:ext uri="{FF2B5EF4-FFF2-40B4-BE49-F238E27FC236}">
                <a16:creationId xmlns:a16="http://schemas.microsoft.com/office/drawing/2014/main" xmlns="" id="{73195697-7493-409E-A259-0718DB13C4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84450" y="1600200"/>
            <a:ext cx="5562600" cy="1262063"/>
          </a:xfrm>
        </p:spPr>
        <p:txBody>
          <a:bodyPr>
            <a:normAutofit fontScale="92500" lnSpcReduction="20000"/>
          </a:bodyPr>
          <a:lstStyle/>
          <a:p>
            <a:pPr marL="384175" indent="-384175" eaLnBrk="1" fontAlgn="auto" hangingPunct="1">
              <a:lnSpc>
                <a:spcPct val="105000"/>
              </a:lnSpc>
              <a:spcAft>
                <a:spcPts val="0"/>
              </a:spcAft>
              <a:buClr>
                <a:srgbClr val="990000"/>
              </a:buClr>
              <a:buFont typeface="Wingdings 2"/>
              <a:buChar char=""/>
              <a:defRPr/>
            </a:pPr>
            <a:r>
              <a:rPr lang="e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Haemo</a:t>
            </a:r>
            <a:r>
              <a:rPr lang="sr-Latn-R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ilus influenza</a:t>
            </a:r>
            <a:r>
              <a:rPr lang="sr-Latn-R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sl-SI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4175" indent="-384175" eaLnBrk="1" fontAlgn="auto" hangingPunct="1">
              <a:lnSpc>
                <a:spcPct val="105000"/>
              </a:lnSpc>
              <a:spcAft>
                <a:spcPts val="0"/>
              </a:spcAft>
              <a:buClr>
                <a:srgbClr val="990000"/>
              </a:buClr>
              <a:buFont typeface="Wingdings 2"/>
              <a:buChar char=""/>
              <a:defRPr/>
            </a:pPr>
            <a:r>
              <a:rPr lang="en" sz="2800" dirty="0">
                <a:latin typeface="Arial" panose="020B0604020202020204" pitchFamily="34" charset="0"/>
                <a:cs typeface="Arial" panose="020B0604020202020204" pitchFamily="34" charset="0"/>
              </a:rPr>
              <a:t>Streptococcus </a:t>
            </a:r>
            <a:r>
              <a:rPr lang="en" sz="2800" dirty="0" err="1">
                <a:latin typeface="Arial" panose="020B0604020202020204" pitchFamily="34" charset="0"/>
                <a:cs typeface="Arial" panose="020B0604020202020204" pitchFamily="34" charset="0"/>
              </a:rPr>
              <a:t>pneumoniae</a:t>
            </a:r>
            <a:r>
              <a:rPr lang="en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l-SI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4175" indent="-384175" eaLnBrk="1" fontAlgn="auto" hangingPunct="1">
              <a:lnSpc>
                <a:spcPct val="105000"/>
              </a:lnSpc>
              <a:spcAft>
                <a:spcPts val="0"/>
              </a:spcAft>
              <a:buClr>
                <a:srgbClr val="990000"/>
              </a:buClr>
              <a:buFont typeface="Wingdings 2"/>
              <a:buChar char=""/>
              <a:defRPr/>
            </a:pPr>
            <a:r>
              <a:rPr lang="e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Moraxella </a:t>
            </a:r>
            <a:r>
              <a:rPr lang="en" sz="2800" dirty="0">
                <a:latin typeface="Arial" panose="020B0604020202020204" pitchFamily="34" charset="0"/>
                <a:cs typeface="Arial" panose="020B0604020202020204" pitchFamily="34" charset="0"/>
              </a:rPr>
              <a:t>cattarhalis</a:t>
            </a:r>
            <a:endParaRPr lang="sl-SI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582" name="Text Box 6">
            <a:extLst>
              <a:ext uri="{FF2B5EF4-FFF2-40B4-BE49-F238E27FC236}">
                <a16:creationId xmlns:a16="http://schemas.microsoft.com/office/drawing/2014/main" xmlns="" id="{3429D090-9E02-4EDB-BA32-3C07A2571F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0813" y="3200400"/>
            <a:ext cx="39036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 sz="7200">
                <a:solidFill>
                  <a:srgbClr val="FFCC66"/>
                </a:solidFill>
                <a:latin typeface="Arial Black" panose="020B0A04020102020204" pitchFamily="34" charset="0"/>
              </a:rPr>
              <a:t>viruses</a:t>
            </a:r>
            <a:endParaRPr lang="en-GB" altLang="sr-Latn-RS" sz="7200">
              <a:solidFill>
                <a:srgbClr val="FFCC66"/>
              </a:solidFill>
              <a:latin typeface="Arial Black" panose="020B0A04020102020204" pitchFamily="34" charset="0"/>
            </a:endParaRPr>
          </a:p>
        </p:txBody>
      </p:sp>
      <p:sp>
        <p:nvSpPr>
          <p:cNvPr id="152583" name="Rectangle 7">
            <a:extLst>
              <a:ext uri="{FF2B5EF4-FFF2-40B4-BE49-F238E27FC236}">
                <a16:creationId xmlns:a16="http://schemas.microsoft.com/office/drawing/2014/main" xmlns="" id="{D225DCED-71CD-46E9-889E-7ADF8BED6A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9213" y="3611563"/>
            <a:ext cx="3803650" cy="310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84175" indent="-3841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05000"/>
              </a:lnSpc>
              <a:spcBef>
                <a:spcPct val="20000"/>
              </a:spcBef>
              <a:buClr>
                <a:srgbClr val="990000"/>
              </a:buClr>
              <a:buSzPct val="80000"/>
              <a:buFontTx/>
              <a:buChar char="•"/>
            </a:pPr>
            <a:r>
              <a:rPr lang="en" altLang="sr-Latn-RS" sz="2400" dirty="0"/>
              <a:t>Rhinovirus</a:t>
            </a:r>
            <a:endParaRPr lang="sl-SI" altLang="sr-Latn-RS" sz="2400" dirty="0"/>
          </a:p>
          <a:p>
            <a:pPr>
              <a:lnSpc>
                <a:spcPct val="105000"/>
              </a:lnSpc>
              <a:spcBef>
                <a:spcPct val="20000"/>
              </a:spcBef>
              <a:buClr>
                <a:srgbClr val="990000"/>
              </a:buClr>
              <a:buSzPct val="80000"/>
              <a:buFontTx/>
              <a:buChar char="•"/>
            </a:pPr>
            <a:r>
              <a:rPr lang="en" altLang="sr-Latn-RS" sz="2400" dirty="0"/>
              <a:t>Influenza</a:t>
            </a:r>
            <a:endParaRPr lang="sl-SI" altLang="sr-Latn-RS" sz="2400" dirty="0"/>
          </a:p>
          <a:p>
            <a:pPr>
              <a:lnSpc>
                <a:spcPct val="105000"/>
              </a:lnSpc>
              <a:spcBef>
                <a:spcPct val="20000"/>
              </a:spcBef>
              <a:buClr>
                <a:srgbClr val="990000"/>
              </a:buClr>
              <a:buSzPct val="80000"/>
              <a:buFontTx/>
              <a:buChar char="•"/>
            </a:pPr>
            <a:r>
              <a:rPr lang="en" altLang="sr-Latn-RS" sz="2400" dirty="0"/>
              <a:t>Coronavirus</a:t>
            </a:r>
            <a:endParaRPr lang="sl-SI" altLang="sr-Latn-RS" sz="2400" dirty="0"/>
          </a:p>
          <a:p>
            <a:pPr>
              <a:lnSpc>
                <a:spcPct val="105000"/>
              </a:lnSpc>
              <a:spcBef>
                <a:spcPct val="20000"/>
              </a:spcBef>
              <a:buClr>
                <a:srgbClr val="990000"/>
              </a:buClr>
              <a:buSzPct val="80000"/>
              <a:buFontTx/>
              <a:buChar char="•"/>
            </a:pPr>
            <a:r>
              <a:rPr lang="en" altLang="sr-Latn-RS" sz="2400" dirty="0"/>
              <a:t>Adenovirus</a:t>
            </a:r>
            <a:endParaRPr lang="sl-SI" altLang="sr-Latn-RS" sz="2400" dirty="0"/>
          </a:p>
          <a:p>
            <a:pPr>
              <a:lnSpc>
                <a:spcPct val="105000"/>
              </a:lnSpc>
              <a:spcBef>
                <a:spcPct val="20000"/>
              </a:spcBef>
              <a:buClr>
                <a:srgbClr val="990000"/>
              </a:buClr>
              <a:buSzPct val="80000"/>
              <a:buFontTx/>
              <a:buChar char="•"/>
            </a:pPr>
            <a:r>
              <a:rPr lang="en" altLang="sr-Latn-RS" sz="2400" dirty="0"/>
              <a:t>RSV</a:t>
            </a:r>
          </a:p>
        </p:txBody>
      </p:sp>
      <p:sp>
        <p:nvSpPr>
          <p:cNvPr id="152584" name="Text Box 8">
            <a:extLst>
              <a:ext uri="{FF2B5EF4-FFF2-40B4-BE49-F238E27FC236}">
                <a16:creationId xmlns:a16="http://schemas.microsoft.com/office/drawing/2014/main" xmlns="" id="{774A9B1F-6C12-47EB-97CE-63DABC53AD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7363" y="5486400"/>
            <a:ext cx="71580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en" altLang="sr-Latn-RS" sz="7200">
                <a:solidFill>
                  <a:srgbClr val="FFCC66"/>
                </a:solidFill>
                <a:latin typeface="Arial Black" panose="020B0A04020102020204" pitchFamily="34" charset="0"/>
              </a:rPr>
              <a:t>air pollution</a:t>
            </a:r>
            <a:endParaRPr lang="en-GB" altLang="sr-Latn-RS" sz="7200">
              <a:solidFill>
                <a:srgbClr val="FFCC66"/>
              </a:solidFill>
              <a:latin typeface="Arial Black" panose="020B0A04020102020204" pitchFamily="34" charset="0"/>
            </a:endParaRPr>
          </a:p>
        </p:txBody>
      </p:sp>
      <p:sp>
        <p:nvSpPr>
          <p:cNvPr id="152585" name="Rectangle 9">
            <a:extLst>
              <a:ext uri="{FF2B5EF4-FFF2-40B4-BE49-F238E27FC236}">
                <a16:creationId xmlns:a16="http://schemas.microsoft.com/office/drawing/2014/main" xmlns="" id="{E84E4179-81EF-4F54-BD41-A0218DDC0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6013" y="4535488"/>
            <a:ext cx="3913187" cy="156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84175" indent="-3841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lnSpc>
                <a:spcPct val="105000"/>
              </a:lnSpc>
              <a:spcBef>
                <a:spcPct val="20000"/>
              </a:spcBef>
              <a:buClr>
                <a:srgbClr val="990000"/>
              </a:buClr>
              <a:buSzPct val="80000"/>
              <a:buFontTx/>
              <a:buChar char="•"/>
            </a:pPr>
            <a:r>
              <a:rPr lang="en" altLang="sr-Latn-RS" sz="2800" dirty="0"/>
              <a:t>Nitrogen oxide</a:t>
            </a:r>
            <a:endParaRPr lang="sl-SI" altLang="sr-Latn-RS" sz="2800" dirty="0"/>
          </a:p>
          <a:p>
            <a:pPr algn="r">
              <a:lnSpc>
                <a:spcPct val="105000"/>
              </a:lnSpc>
              <a:spcBef>
                <a:spcPct val="20000"/>
              </a:spcBef>
              <a:buClr>
                <a:srgbClr val="990000"/>
              </a:buClr>
              <a:buSzPct val="80000"/>
              <a:buFontTx/>
              <a:buChar char="•"/>
            </a:pPr>
            <a:r>
              <a:rPr lang="en" altLang="sr-Latn-RS" sz="2800" dirty="0"/>
              <a:t>Sulphur dioxide</a:t>
            </a:r>
            <a:endParaRPr lang="sl-SI" altLang="sr-Latn-RS" sz="2800" dirty="0"/>
          </a:p>
          <a:p>
            <a:pPr algn="r">
              <a:lnSpc>
                <a:spcPct val="105000"/>
              </a:lnSpc>
              <a:spcBef>
                <a:spcPct val="20000"/>
              </a:spcBef>
              <a:buClr>
                <a:srgbClr val="990000"/>
              </a:buClr>
              <a:buSzPct val="80000"/>
              <a:buFontTx/>
              <a:buChar char="•"/>
            </a:pPr>
            <a:r>
              <a:rPr lang="en" altLang="sr-Latn-RS" sz="2800" dirty="0"/>
              <a:t>Ozone</a:t>
            </a:r>
            <a:endParaRPr lang="en-US" altLang="sr-Latn-RS" sz="2800" dirty="0"/>
          </a:p>
        </p:txBody>
      </p:sp>
    </p:spTree>
  </p:cSld>
  <p:clrMapOvr>
    <a:masterClrMapping/>
  </p:clrMapOvr>
  <p:transition advTm="15651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>
            <a:extLst>
              <a:ext uri="{FF2B5EF4-FFF2-40B4-BE49-F238E27FC236}">
                <a16:creationId xmlns:a16="http://schemas.microsoft.com/office/drawing/2014/main" xmlns="" id="{C3CDDED4-8130-47AD-AC7E-D20138C553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42988" y="671513"/>
            <a:ext cx="7588250" cy="73025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 eaLnBrk="1" hangingPunct="1">
              <a:defRPr/>
            </a:pPr>
            <a:r>
              <a:rPr lang="en" sz="3600" b="1" i="1" dirty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Diagnostics and assessment </a:t>
            </a:r>
            <a:r>
              <a:rPr lang="sr-Latn-RS" sz="3600" b="1" i="1" dirty="0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of severity of COPD </a:t>
            </a:r>
            <a:r>
              <a:rPr lang="en" sz="3600" b="1" i="1" dirty="0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exacerbation</a:t>
            </a:r>
            <a:r>
              <a:rPr lang="hr-HR" sz="4000" b="1" i="1" dirty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hr-HR" sz="4000" b="1" i="1" dirty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en-GB" sz="4000" b="1" i="1" dirty="0"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03" name="Rectangle 3">
            <a:extLst>
              <a:ext uri="{FF2B5EF4-FFF2-40B4-BE49-F238E27FC236}">
                <a16:creationId xmlns:a16="http://schemas.microsoft.com/office/drawing/2014/main" xmlns="" id="{ED6398A0-7390-4CC1-8E19-E0DB6766EBE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42988" y="1746250"/>
            <a:ext cx="7057404" cy="4419054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647700" indent="-647700" eaLnBrk="1" hangingPunct="1">
              <a:buClr>
                <a:schemeClr val="bg1"/>
              </a:buClr>
              <a:buSzPct val="105000"/>
              <a:buFont typeface="Monotype Sorts" charset="2"/>
              <a:buChar char="n"/>
            </a:pPr>
            <a:r>
              <a:rPr lang="en" altLang="sr-Latn-RS" sz="2800" i="1" dirty="0">
                <a:latin typeface="Arial" panose="020B0604020202020204" pitchFamily="34" charset="0"/>
                <a:cs typeface="Arial" panose="020B0604020202020204" pitchFamily="34" charset="0"/>
              </a:rPr>
              <a:t>Aggravation 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dyspnoea</a:t>
            </a:r>
            <a:endParaRPr lang="en-US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0" indent="-647700" eaLnBrk="1" hangingPunct="1">
              <a:buClr>
                <a:schemeClr val="bg1"/>
              </a:buClr>
              <a:buSzPct val="105000"/>
              <a:buFont typeface="Monotype Sorts" charset="2"/>
              <a:buChar char="n"/>
            </a:pP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Amplified</a:t>
            </a:r>
            <a:r>
              <a:rPr lang="en" altLang="sr-Latn-R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expectoration (change 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 appearance and the 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amount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of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sputum)</a:t>
            </a:r>
            <a:endParaRPr lang="en-US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0" indent="-647700" eaLnBrk="1" hangingPunct="1">
              <a:buClr>
                <a:schemeClr val="bg1"/>
              </a:buClr>
              <a:buSzPct val="105000"/>
              <a:buFont typeface="Monotype Sorts" charset="2"/>
              <a:buChar char="n"/>
            </a:pP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Fever</a:t>
            </a:r>
            <a:endParaRPr lang="en-US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0" indent="-647700" eaLnBrk="1" hangingPunct="1">
              <a:buClr>
                <a:schemeClr val="bg1"/>
              </a:buClr>
              <a:buSzPct val="105000"/>
              <a:buFont typeface="Monotype Sorts" charset="2"/>
              <a:buChar char="n"/>
            </a:pPr>
            <a:r>
              <a:rPr lang="en" altLang="sr-Latn-R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Additional</a:t>
            </a:r>
            <a:r>
              <a:rPr lang="en" altLang="sr-Latn-R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symptoms</a:t>
            </a:r>
            <a:endParaRPr lang="en-US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0" indent="-647700" eaLnBrk="1" hangingPunct="1">
              <a:buClr>
                <a:schemeClr val="bg1"/>
              </a:buClr>
              <a:buSzPct val="105000"/>
              <a:buFont typeface="Monotype Sorts" charset="2"/>
              <a:buChar char="n"/>
            </a:pPr>
            <a:r>
              <a:rPr lang="en" altLang="sr-Latn-RS" sz="2800" i="1" dirty="0">
                <a:latin typeface="Arial" panose="020B0604020202020204" pitchFamily="34" charset="0"/>
                <a:cs typeface="Arial" panose="020B0604020202020204" pitchFamily="34" charset="0"/>
              </a:rPr>
              <a:t>Radiological changes - new 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findings</a:t>
            </a:r>
            <a:endParaRPr lang="en-US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0" indent="-647700" eaLnBrk="1" hangingPunct="1">
              <a:buClr>
                <a:schemeClr val="bg1"/>
              </a:buClr>
              <a:buSzPct val="105000"/>
              <a:buFont typeface="Monotype Sorts" charset="2"/>
              <a:buChar char="n"/>
            </a:pP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Deterioration of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800" i="1" dirty="0">
                <a:latin typeface="Arial" panose="020B0604020202020204" pitchFamily="34" charset="0"/>
                <a:cs typeface="Arial" panose="020B0604020202020204" pitchFamily="34" charset="0"/>
              </a:rPr>
              <a:t>pulmonary 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function – 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 comparison to 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previous 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assessments</a:t>
            </a:r>
            <a:endParaRPr lang="en-US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0" indent="-647700" eaLnBrk="1" hangingPunct="1">
              <a:buClr>
                <a:schemeClr val="bg1"/>
              </a:buClr>
              <a:buSzPct val="105000"/>
              <a:buFont typeface="Monotype Sorts" charset="2"/>
              <a:buChar char="n"/>
            </a:pPr>
            <a:endParaRPr lang="en-GB" altLang="sr-Latn-RS" sz="2800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125"/>
    </mc:Choice>
    <mc:Fallback xmlns="">
      <p:transition spd="slow" advTm="31125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">
            <a:extLst>
              <a:ext uri="{FF2B5EF4-FFF2-40B4-BE49-F238E27FC236}">
                <a16:creationId xmlns:a16="http://schemas.microsoft.com/office/drawing/2014/main" xmlns="" id="{DE56408A-329A-454C-9B2F-FB98B12B06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057400"/>
            <a:ext cx="343217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7F6D0EB-0730-4DB0-AA16-B650ED9A1056}"/>
              </a:ext>
            </a:extLst>
          </p:cNvPr>
          <p:cNvSpPr txBox="1"/>
          <p:nvPr/>
        </p:nvSpPr>
        <p:spPr>
          <a:xfrm>
            <a:off x="533400" y="533400"/>
            <a:ext cx="6054824" cy="707886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" sz="4000" b="1" i="1" spc="50" dirty="0">
                <a:ln w="11430"/>
                <a:solidFill>
                  <a:srgbClr val="C00000"/>
                </a:solidFill>
              </a:rPr>
              <a:t>How </a:t>
            </a:r>
            <a:r>
              <a:rPr lang="sr-Latn-RS" sz="4000" b="1" i="1" spc="50" dirty="0" smtClean="0">
                <a:ln w="11430"/>
                <a:solidFill>
                  <a:srgbClr val="C00000"/>
                </a:solidFill>
              </a:rPr>
              <a:t>to </a:t>
            </a:r>
            <a:r>
              <a:rPr lang="en" sz="4000" b="1" i="1" spc="50" dirty="0" smtClean="0">
                <a:ln w="11430"/>
                <a:solidFill>
                  <a:srgbClr val="C00000"/>
                </a:solidFill>
              </a:rPr>
              <a:t>treat AE</a:t>
            </a:r>
            <a:r>
              <a:rPr lang="sr-Latn-RS" sz="4000" b="1" i="1" spc="50" dirty="0" smtClean="0">
                <a:ln w="11430"/>
                <a:solidFill>
                  <a:srgbClr val="C00000"/>
                </a:solidFill>
              </a:rPr>
              <a:t> COPD</a:t>
            </a:r>
            <a:r>
              <a:rPr lang="en" sz="4000" b="1" i="1" spc="50" dirty="0" smtClean="0">
                <a:ln w="11430"/>
                <a:solidFill>
                  <a:srgbClr val="C00000"/>
                </a:solidFill>
              </a:rPr>
              <a:t>?</a:t>
            </a:r>
            <a:endParaRPr lang="en-US" sz="4000" b="1" i="1" spc="50" dirty="0">
              <a:ln w="11430"/>
              <a:solidFill>
                <a:srgbClr val="C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A83BA20-092F-49B0-BB88-4D1D5C50DF81}"/>
              </a:ext>
            </a:extLst>
          </p:cNvPr>
          <p:cNvSpPr txBox="1"/>
          <p:nvPr/>
        </p:nvSpPr>
        <p:spPr>
          <a:xfrm>
            <a:off x="4724400" y="3276600"/>
            <a:ext cx="744114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" sz="7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</a:t>
            </a:r>
            <a:endParaRPr lang="en-US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4629" name="TextBox 5">
            <a:extLst>
              <a:ext uri="{FF2B5EF4-FFF2-40B4-BE49-F238E27FC236}">
                <a16:creationId xmlns:a16="http://schemas.microsoft.com/office/drawing/2014/main" xmlns="" id="{CDC2F70F-03E8-44C3-917F-6ABDC5727B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3733800"/>
            <a:ext cx="213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 sz="2800">
                <a:solidFill>
                  <a:schemeClr val="bg1"/>
                </a:solidFill>
              </a:rPr>
              <a:t>Antibiotics</a:t>
            </a:r>
            <a:endParaRPr lang="en-US" altLang="sr-Latn-RS" sz="280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B7907E5-92B1-4224-87C5-453A1480D2D6}"/>
              </a:ext>
            </a:extLst>
          </p:cNvPr>
          <p:cNvSpPr txBox="1"/>
          <p:nvPr/>
        </p:nvSpPr>
        <p:spPr>
          <a:xfrm>
            <a:off x="4724402" y="1828800"/>
            <a:ext cx="851515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" sz="7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50000" endPos="50000" dist="5000" dir="5400000" sy="-100000" rotWithShape="0"/>
                </a:effectLst>
              </a:rPr>
              <a:t>B</a:t>
            </a:r>
            <a:endParaRPr lang="en-US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4631" name="TextBox 7">
            <a:extLst>
              <a:ext uri="{FF2B5EF4-FFF2-40B4-BE49-F238E27FC236}">
                <a16:creationId xmlns:a16="http://schemas.microsoft.com/office/drawing/2014/main" xmlns="" id="{AF38FE84-4E4E-4DF2-9138-B47EFD072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2286000"/>
            <a:ext cx="281940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 sz="7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50000" endPos="50000" dist="5000" dir="5400000" sy="-100000" rotWithShape="0"/>
                </a:effectLst>
              </a:rPr>
              <a:t>bronchodilators</a:t>
            </a:r>
            <a:endParaRPr lang="en-US" altLang="sr-Latn-RS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83FEB2D-C93A-4FCC-9226-D21C0D20B2A3}"/>
              </a:ext>
            </a:extLst>
          </p:cNvPr>
          <p:cNvSpPr txBox="1"/>
          <p:nvPr/>
        </p:nvSpPr>
        <p:spPr>
          <a:xfrm>
            <a:off x="4724401" y="2590800"/>
            <a:ext cx="689612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" sz="7200" b="1" dirty="0">
                <a:ln w="50800"/>
                <a:solidFill>
                  <a:schemeClr val="bg1">
                    <a:shade val="50000"/>
                  </a:schemeClr>
                </a:solidFill>
              </a:rPr>
              <a:t>K</a:t>
            </a:r>
            <a:endParaRPr lang="en-US" sz="72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54633" name="TextBox 9">
            <a:extLst>
              <a:ext uri="{FF2B5EF4-FFF2-40B4-BE49-F238E27FC236}">
                <a16:creationId xmlns:a16="http://schemas.microsoft.com/office/drawing/2014/main" xmlns="" id="{47031B11-BF0B-4DAB-AE7A-7A404E332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3048000"/>
            <a:ext cx="2819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 sz="2800" dirty="0">
                <a:solidFill>
                  <a:schemeClr val="bg1"/>
                </a:solidFill>
              </a:rPr>
              <a:t>orticosteroids</a:t>
            </a:r>
            <a:endParaRPr lang="en-US" altLang="sr-Latn-RS" sz="28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53D9510-A9F3-4F24-8269-18CC4D65DEB9}"/>
              </a:ext>
            </a:extLst>
          </p:cNvPr>
          <p:cNvSpPr txBox="1"/>
          <p:nvPr/>
        </p:nvSpPr>
        <p:spPr>
          <a:xfrm>
            <a:off x="4724400" y="4057471"/>
            <a:ext cx="902811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" sz="7200" b="1" dirty="0">
                <a:ln w="50800"/>
                <a:solidFill>
                  <a:srgbClr val="00B050"/>
                </a:solidFill>
              </a:rPr>
              <a:t>ABOUT</a:t>
            </a:r>
            <a:endParaRPr lang="en-US" sz="7200" b="1" dirty="0">
              <a:ln w="50800"/>
              <a:solidFill>
                <a:srgbClr val="00B050"/>
              </a:solidFill>
            </a:endParaRPr>
          </a:p>
        </p:txBody>
      </p:sp>
      <p:sp>
        <p:nvSpPr>
          <p:cNvPr id="154635" name="TextBox 11">
            <a:extLst>
              <a:ext uri="{FF2B5EF4-FFF2-40B4-BE49-F238E27FC236}">
                <a16:creationId xmlns:a16="http://schemas.microsoft.com/office/drawing/2014/main" xmlns="" id="{AAA54F5E-0E67-4CA5-B581-D3796125AE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4429125"/>
            <a:ext cx="2819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 sz="2800">
                <a:solidFill>
                  <a:schemeClr val="bg1"/>
                </a:solidFill>
              </a:rPr>
              <a:t>xygenotherapy</a:t>
            </a:r>
            <a:endParaRPr lang="en-US" altLang="sr-Latn-RS" sz="280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293188B-A656-4997-A192-E0BD8B51180F}"/>
              </a:ext>
            </a:extLst>
          </p:cNvPr>
          <p:cNvSpPr txBox="1"/>
          <p:nvPr/>
        </p:nvSpPr>
        <p:spPr>
          <a:xfrm>
            <a:off x="4724400" y="4895671"/>
            <a:ext cx="1723549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defRPr/>
            </a:pPr>
            <a:r>
              <a:rPr lang="en" sz="7200" b="1" dirty="0">
                <a:ln w="50800"/>
                <a:solidFill>
                  <a:srgbClr val="C00000"/>
                </a:solidFill>
              </a:rPr>
              <a:t>NIV</a:t>
            </a:r>
            <a:endParaRPr lang="en-US" sz="7200" b="1" dirty="0">
              <a:ln w="50800"/>
              <a:solidFill>
                <a:srgbClr val="C00000"/>
              </a:solidFill>
            </a:endParaRPr>
          </a:p>
        </p:txBody>
      </p:sp>
      <p:grpSp>
        <p:nvGrpSpPr>
          <p:cNvPr id="14" name="Group 1">
            <a:extLst>
              <a:ext uri="{FF2B5EF4-FFF2-40B4-BE49-F238E27FC236}">
                <a16:creationId xmlns:a16="http://schemas.microsoft.com/office/drawing/2014/main" xmlns="" id="{A9C4A6B7-309E-4D9D-A1FA-1CFB6356BD78}"/>
              </a:ext>
            </a:extLst>
          </p:cNvPr>
          <p:cNvGrpSpPr>
            <a:grpSpLocks/>
          </p:cNvGrpSpPr>
          <p:nvPr/>
        </p:nvGrpSpPr>
        <p:grpSpPr bwMode="auto">
          <a:xfrm>
            <a:off x="7261905" y="381000"/>
            <a:ext cx="1577295" cy="1981202"/>
            <a:chOff x="174625" y="1828800"/>
            <a:chExt cx="3482975" cy="4495800"/>
          </a:xfrm>
          <a:noFill/>
        </p:grpSpPr>
        <p:pic>
          <p:nvPicPr>
            <p:cNvPr id="17" name="Picture 4" descr="Pages from GOLD 99191 P8 Full Report (BOOK).jpg">
              <a:extLst>
                <a:ext uri="{FF2B5EF4-FFF2-40B4-BE49-F238E27FC236}">
                  <a16:creationId xmlns:a16="http://schemas.microsoft.com/office/drawing/2014/main" xmlns="" id="{A1EE0478-8725-4137-94E0-2F5ADC870B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4625" y="1828800"/>
              <a:ext cx="3482975" cy="4495800"/>
            </a:xfrm>
            <a:prstGeom prst="rect">
              <a:avLst/>
            </a:prstGeom>
            <a:grpFill/>
            <a:ln w="57150">
              <a:noFill/>
              <a:miter lim="800000"/>
              <a:headEnd/>
              <a:tailEnd/>
            </a:ln>
          </p:spPr>
        </p:pic>
        <p:pic>
          <p:nvPicPr>
            <p:cNvPr id="18" name="Picture 5" descr="Screen Shot 2011-10-24 at 5.47.57 PM.png">
              <a:extLst>
                <a:ext uri="{FF2B5EF4-FFF2-40B4-BE49-F238E27FC236}">
                  <a16:creationId xmlns:a16="http://schemas.microsoft.com/office/drawing/2014/main" xmlns="" id="{74A4A337-C926-4584-85D6-18BD8B5A84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19200" y="5657850"/>
              <a:ext cx="1371600" cy="199104"/>
            </a:xfrm>
            <a:prstGeom prst="rect">
              <a:avLst/>
            </a:prstGeom>
            <a:grpFill/>
            <a:ln w="57150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11385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C22492-B878-42D6-AD72-2D1363ED3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690" y="153988"/>
            <a:ext cx="8785225" cy="769441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en" sz="4400" i="1" dirty="0">
                <a:ln/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Bronchodilators</a:t>
            </a:r>
            <a:endParaRPr lang="en-US" sz="4400" i="1" dirty="0">
              <a:ln/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BEEBB9E7-9F74-46A2-81E0-EE03FC317DF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786433"/>
              </p:ext>
            </p:extLst>
          </p:nvPr>
        </p:nvGraphicFramePr>
        <p:xfrm>
          <a:off x="304801" y="1249252"/>
          <a:ext cx="8534400" cy="4999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Tm="40837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4B7911-7977-4722-8B9B-D11334A08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690" y="153988"/>
            <a:ext cx="8785225" cy="769441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" sz="4400" i="1" spc="50" dirty="0">
                <a:ln w="11430"/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Corticosteroids</a:t>
            </a:r>
            <a:endParaRPr lang="en-US" sz="4400" i="1" spc="50" dirty="0">
              <a:ln w="11430"/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FBF257AA-5D8B-4C84-B0DD-1BD16DC84AA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117085"/>
              </p:ext>
            </p:extLst>
          </p:nvPr>
        </p:nvGraphicFramePr>
        <p:xfrm>
          <a:off x="304800" y="1383218"/>
          <a:ext cx="8458199" cy="50937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Tm="54972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E3B7551-C69D-48A5-A0BA-0427C46FD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690" y="153988"/>
            <a:ext cx="8785225" cy="769441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" sz="4400" i="1" spc="50" dirty="0">
                <a:ln w="11430"/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Antibiotics</a:t>
            </a:r>
            <a:endParaRPr lang="en-US" sz="4400" i="1" spc="50" dirty="0">
              <a:ln w="11430"/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5716F4B4-16AE-4698-8E90-6AD566C1372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9764334"/>
              </p:ext>
            </p:extLst>
          </p:nvPr>
        </p:nvGraphicFramePr>
        <p:xfrm>
          <a:off x="484583" y="1295400"/>
          <a:ext cx="8354617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Tm="59373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0FEC6A-3950-4D63-A050-50F8CFFF6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06499" name="Content Placeholder 2">
            <a:extLst>
              <a:ext uri="{FF2B5EF4-FFF2-40B4-BE49-F238E27FC236}">
                <a16:creationId xmlns:a16="http://schemas.microsoft.com/office/drawing/2014/main" xmlns="" id="{888CE482-DE5C-49C7-9398-C5A7BB23FD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altLang="sr-Latn-R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B49D5A8-D73E-4959-AEF8-EC6871374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3B4820C-B749-4A6F-832A-CADA09DEAD88}" type="slidenum">
              <a:rPr lang="en-US" altLang="sr-Latn-RS">
                <a:solidFill>
                  <a:srgbClr val="B5A788"/>
                </a:solidFill>
                <a:latin typeface="Gill Sans MT" panose="020B0502020104020203" pitchFamily="34" charset="0"/>
              </a:rPr>
              <a:pPr eaLnBrk="1" hangingPunct="1"/>
              <a:t>5</a:t>
            </a:fld>
            <a:endParaRPr lang="en-US" altLang="sr-Latn-RS">
              <a:solidFill>
                <a:srgbClr val="B5A788"/>
              </a:solidFill>
              <a:latin typeface="Gill Sans MT" panose="020B0502020104020203" pitchFamily="34" charset="0"/>
            </a:endParaRP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xmlns="" id="{7334B774-2329-46E5-885F-09E2DF6224EA}"/>
              </a:ext>
            </a:extLst>
          </p:cNvPr>
          <p:cNvSpPr txBox="1">
            <a:spLocks/>
          </p:cNvSpPr>
          <p:nvPr/>
        </p:nvSpPr>
        <p:spPr>
          <a:xfrm>
            <a:off x="67056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2060"/>
              </a:solidFill>
              <a:latin typeface="+mn-lt"/>
              <a:cs typeface="Arial" charset="0"/>
            </a:endParaRPr>
          </a:p>
        </p:txBody>
      </p:sp>
      <p:pic>
        <p:nvPicPr>
          <p:cNvPr id="106502" name="Picture 5">
            <a:extLst>
              <a:ext uri="{FF2B5EF4-FFF2-40B4-BE49-F238E27FC236}">
                <a16:creationId xmlns:a16="http://schemas.microsoft.com/office/drawing/2014/main" xmlns="" id="{14EF7FC9-EA38-4840-92DD-C8EE73F3D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01" y="546894"/>
            <a:ext cx="8267700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3" name="Text Box 6">
            <a:extLst>
              <a:ext uri="{FF2B5EF4-FFF2-40B4-BE49-F238E27FC236}">
                <a16:creationId xmlns:a16="http://schemas.microsoft.com/office/drawing/2014/main" xmlns="" id="{CC863E24-7662-47E3-994A-C7FA0386AB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9876" y="4646612"/>
            <a:ext cx="7777162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en" altLang="sr-Latn-RS" b="1" i="1" dirty="0"/>
              <a:t> </a:t>
            </a:r>
            <a:r>
              <a:rPr lang="en" altLang="sr-Latn-RS" sz="2000" i="1" dirty="0" smtClean="0"/>
              <a:t>M</a:t>
            </a:r>
            <a:r>
              <a:rPr lang="sr-Latn-RS" altLang="sr-Latn-RS" sz="2000" i="1" dirty="0" smtClean="0"/>
              <a:t>etered</a:t>
            </a:r>
            <a:r>
              <a:rPr lang="en" altLang="sr-Latn-RS" sz="2000" i="1" dirty="0" smtClean="0"/>
              <a:t> </a:t>
            </a:r>
            <a:r>
              <a:rPr lang="sr-Latn-RS" altLang="sr-Latn-RS" sz="2000" i="1" dirty="0"/>
              <a:t>D</a:t>
            </a:r>
            <a:r>
              <a:rPr lang="en" altLang="sr-Latn-RS" sz="2000" i="1" dirty="0" smtClean="0"/>
              <a:t>os</a:t>
            </a:r>
            <a:r>
              <a:rPr lang="sr-Latn-RS" altLang="sr-Latn-RS" sz="2000" i="1" dirty="0" smtClean="0"/>
              <a:t>e</a:t>
            </a:r>
            <a:r>
              <a:rPr lang="en" altLang="sr-Latn-RS" sz="2000" i="1" dirty="0" smtClean="0"/>
              <a:t> </a:t>
            </a:r>
            <a:r>
              <a:rPr lang="sr-Latn-RS" altLang="sr-Latn-RS" sz="2000" i="1" dirty="0"/>
              <a:t>I</a:t>
            </a:r>
            <a:r>
              <a:rPr lang="en" altLang="sr-Latn-RS" sz="2000" i="1" dirty="0" smtClean="0"/>
              <a:t>nhalers </a:t>
            </a:r>
            <a:r>
              <a:rPr lang="en" altLang="sr-Latn-RS" sz="2000" i="1" dirty="0"/>
              <a:t>(</a:t>
            </a:r>
            <a:r>
              <a:rPr lang="en" altLang="sr-Latn-RS" sz="2000" i="1" dirty="0" smtClean="0"/>
              <a:t>MDI), </a:t>
            </a:r>
            <a:r>
              <a:rPr lang="en" altLang="sr-Latn-RS" sz="2000" i="1" dirty="0"/>
              <a:t>with or without chamber</a:t>
            </a:r>
            <a:endParaRPr lang="sr-Latn-CS" altLang="sr-Latn-RS" sz="2000" i="1" dirty="0"/>
          </a:p>
          <a:p>
            <a:pPr eaLnBrk="1" hangingPunct="1">
              <a:buFontTx/>
              <a:buChar char="-"/>
            </a:pPr>
            <a:r>
              <a:rPr lang="en" altLang="sr-Latn-RS" sz="2000" i="1" dirty="0"/>
              <a:t> </a:t>
            </a:r>
            <a:r>
              <a:rPr lang="sr-Latn-RS" altLang="sr-Latn-RS" sz="2000" i="1" dirty="0" smtClean="0"/>
              <a:t>Breath A</a:t>
            </a:r>
            <a:r>
              <a:rPr lang="en" altLang="sr-Latn-RS" sz="2000" i="1" dirty="0" smtClean="0"/>
              <a:t>ctivated </a:t>
            </a:r>
            <a:r>
              <a:rPr lang="sr-Latn-RS" altLang="sr-Latn-RS" sz="2000" i="1" dirty="0"/>
              <a:t>I</a:t>
            </a:r>
            <a:r>
              <a:rPr lang="en" altLang="sr-Latn-RS" sz="2000" i="1" dirty="0" smtClean="0"/>
              <a:t>nhalers</a:t>
            </a:r>
            <a:endParaRPr lang="sr-Latn-CS" altLang="sr-Latn-RS" sz="2000" i="1" dirty="0"/>
          </a:p>
          <a:p>
            <a:pPr eaLnBrk="1" hangingPunct="1">
              <a:buFontTx/>
              <a:buChar char="-"/>
            </a:pPr>
            <a:r>
              <a:rPr lang="en" altLang="sr-Latn-RS" sz="2000" i="1" dirty="0"/>
              <a:t> </a:t>
            </a:r>
            <a:r>
              <a:rPr lang="sr-Latn-RS" altLang="sr-Latn-RS" sz="2000" i="1" dirty="0"/>
              <a:t>D</a:t>
            </a:r>
            <a:r>
              <a:rPr lang="en" altLang="sr-Latn-RS" sz="2000" i="1" dirty="0" smtClean="0"/>
              <a:t>ry </a:t>
            </a:r>
            <a:r>
              <a:rPr lang="sr-Latn-RS" altLang="sr-Latn-RS" sz="2000" i="1" dirty="0" smtClean="0"/>
              <a:t>P</a:t>
            </a:r>
            <a:r>
              <a:rPr lang="en" altLang="sr-Latn-RS" sz="2000" i="1" dirty="0" smtClean="0"/>
              <a:t>owder </a:t>
            </a:r>
            <a:r>
              <a:rPr lang="sr-Latn-RS" altLang="sr-Latn-RS" sz="2000" i="1" dirty="0" smtClean="0"/>
              <a:t>Inhalers - DPI </a:t>
            </a:r>
            <a:r>
              <a:rPr lang="en" altLang="sr-Latn-RS" sz="2000" i="1" dirty="0" smtClean="0"/>
              <a:t>(Turbuhaler, Diskus, Handihaler)</a:t>
            </a:r>
            <a:endParaRPr lang="sr-Latn-CS" altLang="sr-Latn-RS" sz="2000" i="1" dirty="0"/>
          </a:p>
          <a:p>
            <a:pPr eaLnBrk="1" hangingPunct="1">
              <a:buFontTx/>
              <a:buChar char="-"/>
            </a:pPr>
            <a:r>
              <a:rPr lang="en" altLang="sr-Latn-RS" sz="2000" i="1" dirty="0" smtClean="0"/>
              <a:t>Soft </a:t>
            </a:r>
            <a:r>
              <a:rPr lang="sr-Latn-RS" altLang="sr-Latn-RS" sz="2000" i="1" dirty="0"/>
              <a:t>M</a:t>
            </a:r>
            <a:r>
              <a:rPr lang="en" altLang="sr-Latn-RS" sz="2000" i="1" dirty="0" smtClean="0"/>
              <a:t>ist </a:t>
            </a:r>
            <a:r>
              <a:rPr lang="sr-Latn-RS" altLang="sr-Latn-RS" sz="2000" i="1" dirty="0"/>
              <a:t>I</a:t>
            </a:r>
            <a:r>
              <a:rPr lang="en" altLang="sr-Latn-RS" sz="2000" i="1" dirty="0" smtClean="0"/>
              <a:t>nhalers</a:t>
            </a:r>
            <a:r>
              <a:rPr lang="sr-Latn-RS" altLang="sr-Latn-RS" sz="2000" i="1" dirty="0" smtClean="0"/>
              <a:t> - SMI</a:t>
            </a:r>
            <a:r>
              <a:rPr lang="en" altLang="sr-Latn-RS" sz="2000" i="1" dirty="0" smtClean="0"/>
              <a:t> (</a:t>
            </a:r>
            <a:r>
              <a:rPr lang="sr-Latn-RS" altLang="sr-Latn-RS" sz="2000" i="1" dirty="0" smtClean="0"/>
              <a:t>R</a:t>
            </a:r>
            <a:r>
              <a:rPr lang="en" altLang="sr-Latn-RS" sz="2000" i="1" dirty="0" smtClean="0"/>
              <a:t>espimat</a:t>
            </a:r>
            <a:r>
              <a:rPr lang="en" altLang="sr-Latn-RS" sz="2000" i="1" dirty="0"/>
              <a:t>)</a:t>
            </a:r>
          </a:p>
          <a:p>
            <a:pPr eaLnBrk="1" hangingPunct="1">
              <a:buFontTx/>
              <a:buChar char="-"/>
            </a:pPr>
            <a:r>
              <a:rPr lang="en" altLang="sr-Latn-RS" sz="2000" i="1" dirty="0"/>
              <a:t> Nebulizers</a:t>
            </a:r>
            <a:endParaRPr lang="en-US" altLang="sr-Latn-RS" sz="2000" i="1" dirty="0"/>
          </a:p>
        </p:txBody>
      </p:sp>
      <p:sp>
        <p:nvSpPr>
          <p:cNvPr id="8" name="Flowchart: Punched Tape 7">
            <a:extLst>
              <a:ext uri="{FF2B5EF4-FFF2-40B4-BE49-F238E27FC236}">
                <a16:creationId xmlns:a16="http://schemas.microsoft.com/office/drawing/2014/main" xmlns="" id="{65C4E7DE-C69F-46FA-9219-030BD417C814}"/>
              </a:ext>
            </a:extLst>
          </p:cNvPr>
          <p:cNvSpPr/>
          <p:nvPr/>
        </p:nvSpPr>
        <p:spPr bwMode="auto">
          <a:xfrm>
            <a:off x="2563851" y="153988"/>
            <a:ext cx="3962400" cy="914400"/>
          </a:xfrm>
          <a:prstGeom prst="flowChartPunchedTape">
            <a:avLst/>
          </a:prstGeom>
          <a:solidFill>
            <a:schemeClr val="bg1">
              <a:alpha val="42000"/>
            </a:schemeClr>
          </a:solidFill>
          <a:ln w="635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r>
              <a:rPr lang="en" sz="2800" b="1" i="1" dirty="0">
                <a:latin typeface="+mn-lt"/>
              </a:rPr>
              <a:t>              </a:t>
            </a:r>
            <a:r>
              <a:rPr lang="en" sz="2800" b="1" i="1" dirty="0"/>
              <a:t>IMPORTANT !</a:t>
            </a:r>
            <a:endParaRPr lang="en-US" sz="2800" b="1" i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56C0143-2107-412F-983F-A9D4AE313ED1}"/>
              </a:ext>
            </a:extLst>
          </p:cNvPr>
          <p:cNvSpPr txBox="1"/>
          <p:nvPr/>
        </p:nvSpPr>
        <p:spPr>
          <a:xfrm>
            <a:off x="1040339" y="3886994"/>
            <a:ext cx="7089775" cy="584775"/>
          </a:xfrm>
          <a:prstGeom prst="rect">
            <a:avLst/>
          </a:prstGeom>
          <a:noFill/>
          <a:ln w="63500">
            <a:solidFill>
              <a:schemeClr val="accent5">
                <a:lumMod val="2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" sz="3200" b="1" i="1" dirty="0" smtClean="0">
                <a:solidFill>
                  <a:srgbClr val="002060"/>
                </a:solidFill>
              </a:rPr>
              <a:t>SELECTION, EDUCATION, </a:t>
            </a:r>
            <a:r>
              <a:rPr lang="en" sz="3200" b="1" i="1" dirty="0">
                <a:solidFill>
                  <a:srgbClr val="002060"/>
                </a:solidFill>
              </a:rPr>
              <a:t>CHECK !</a:t>
            </a:r>
            <a:endParaRPr lang="en-US" sz="3200" b="1" i="1" dirty="0">
              <a:solidFill>
                <a:srgbClr val="00206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3026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xmlns="" id="{D01FCBB6-E2D8-4A96-8B8D-69F1F80E53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8921105" cy="206210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" sz="4000" i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" sz="4400" i="1" spc="50" dirty="0">
                <a:ln w="11430"/>
                <a:solidFill>
                  <a:srgbClr val="C00000"/>
                </a:solidFill>
                <a:effectLst/>
              </a:rPr>
              <a:t>Indications </a:t>
            </a:r>
            <a:r>
              <a:rPr lang="sr-Latn-RS" sz="4400" i="1" spc="50" dirty="0" smtClean="0">
                <a:ln w="11430"/>
                <a:solidFill>
                  <a:srgbClr val="C00000"/>
                </a:solidFill>
                <a:effectLst/>
              </a:rPr>
              <a:t>f</a:t>
            </a:r>
            <a:r>
              <a:rPr lang="en" sz="4400" i="1" spc="50" dirty="0" smtClean="0">
                <a:ln w="11430"/>
                <a:solidFill>
                  <a:srgbClr val="C00000"/>
                </a:solidFill>
                <a:effectLst/>
              </a:rPr>
              <a:t>or </a:t>
            </a:r>
            <a:r>
              <a:rPr lang="en" sz="4400" i="1" spc="50" dirty="0">
                <a:ln w="11430"/>
                <a:solidFill>
                  <a:srgbClr val="C00000"/>
                </a:solidFill>
                <a:effectLst/>
              </a:rPr>
              <a:t>hospital treatment</a:t>
            </a:r>
            <a:r>
              <a:rPr lang="en-US" sz="4000" i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sz="4000" i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en-GB" sz="4000" i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8291" name="Rectangle 3">
            <a:extLst>
              <a:ext uri="{FF2B5EF4-FFF2-40B4-BE49-F238E27FC236}">
                <a16:creationId xmlns:a16="http://schemas.microsoft.com/office/drawing/2014/main" xmlns="" id="{EDB6AC92-9693-4C87-A0CD-32D0D50F0C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15616" y="2060848"/>
            <a:ext cx="6840760" cy="4108817"/>
          </a:xfrm>
          <a:solidFill>
            <a:schemeClr val="tx1">
              <a:lumMod val="95000"/>
            </a:schemeClr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Aggravation 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symptoms (dyspnea 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at rest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increased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RF,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reduced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SAT, confusion)</a:t>
            </a:r>
            <a:endParaRPr lang="en" sz="2000" b="1" i="1" dirty="0">
              <a:solidFill>
                <a:schemeClr val="bg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Acute respiratory insufficiency</a:t>
            </a:r>
            <a:endParaRPr lang="en-US" sz="2000" b="1" i="1" dirty="0">
              <a:solidFill>
                <a:schemeClr val="bg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Appearance 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new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signs (cyanosis,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peripheral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edema)</a:t>
            </a:r>
            <a:endParaRPr lang="en-US" sz="2000" b="1" i="1" dirty="0">
              <a:solidFill>
                <a:schemeClr val="bg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Ambulatory treatment 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does not result in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improvement</a:t>
            </a:r>
            <a:endParaRPr lang="en-US" sz="2000" b="1" i="1" dirty="0">
              <a:solidFill>
                <a:schemeClr val="bg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Presence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of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more difficult affiliated diseases </a:t>
            </a:r>
            <a:endParaRPr lang="en-US" sz="2000" b="1" i="1" dirty="0">
              <a:solidFill>
                <a:schemeClr val="bg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Appearance 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of new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cardiac arrhythmia</a:t>
            </a:r>
            <a:endParaRPr lang="en-US" sz="2000" b="1" i="1" dirty="0">
              <a:solidFill>
                <a:schemeClr val="bg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mpossibility 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treat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 home conditions</a:t>
            </a:r>
            <a:endParaRPr lang="en-US" sz="2000" b="1" i="1" dirty="0">
              <a:solidFill>
                <a:schemeClr val="bg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en-GB" sz="2000" b="1" i="1" dirty="0">
              <a:solidFill>
                <a:schemeClr val="bg1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advTm="27972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>
            <a:extLst>
              <a:ext uri="{FF2B5EF4-FFF2-40B4-BE49-F238E27FC236}">
                <a16:creationId xmlns:a16="http://schemas.microsoft.com/office/drawing/2014/main" xmlns="" id="{7DD854CC-18B9-4FAA-96A8-9B99C4DFCF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552450"/>
            <a:ext cx="8443664" cy="144655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" sz="4400" i="1" spc="50" dirty="0">
                <a:ln w="11430"/>
                <a:solidFill>
                  <a:srgbClr val="C00000"/>
                </a:solidFill>
                <a:effectLst/>
                <a:cs typeface="Times New Roman" pitchFamily="18" charset="0"/>
              </a:rPr>
              <a:t>Indications </a:t>
            </a:r>
            <a:r>
              <a:rPr lang="sr-Latn-RS" sz="4400" i="1" spc="50" dirty="0" smtClean="0">
                <a:ln w="11430"/>
                <a:solidFill>
                  <a:srgbClr val="C00000"/>
                </a:solidFill>
                <a:effectLst/>
                <a:cs typeface="Times New Roman" pitchFamily="18" charset="0"/>
              </a:rPr>
              <a:t>f</a:t>
            </a:r>
            <a:r>
              <a:rPr lang="en" sz="4400" i="1" spc="50" dirty="0" smtClean="0">
                <a:ln w="11430"/>
                <a:solidFill>
                  <a:srgbClr val="C00000"/>
                </a:solidFill>
                <a:effectLst/>
                <a:cs typeface="Times New Roman" pitchFamily="18" charset="0"/>
              </a:rPr>
              <a:t>or </a:t>
            </a:r>
            <a:r>
              <a:rPr lang="sr-Latn-RS" sz="4400" i="1" spc="50" dirty="0" smtClean="0">
                <a:ln w="11430"/>
                <a:solidFill>
                  <a:srgbClr val="C00000"/>
                </a:solidFill>
                <a:effectLst/>
                <a:cs typeface="Times New Roman" pitchFamily="18" charset="0"/>
              </a:rPr>
              <a:t>admission</a:t>
            </a:r>
            <a:r>
              <a:rPr lang="en" sz="4400" i="1" spc="50" dirty="0" smtClean="0">
                <a:ln w="11430"/>
                <a:solidFill>
                  <a:srgbClr val="C00000"/>
                </a:solidFill>
                <a:effectLst/>
                <a:cs typeface="Times New Roman" pitchFamily="18" charset="0"/>
              </a:rPr>
              <a:t> </a:t>
            </a:r>
            <a:r>
              <a:rPr lang="sr-Latn-RS" sz="4400" i="1" spc="50" dirty="0" smtClean="0">
                <a:ln w="11430"/>
                <a:solidFill>
                  <a:srgbClr val="C00000"/>
                </a:solidFill>
                <a:effectLst/>
                <a:cs typeface="Times New Roman" pitchFamily="18" charset="0"/>
              </a:rPr>
              <a:t>to</a:t>
            </a:r>
            <a:r>
              <a:rPr lang="en" sz="4400" i="1" spc="50" dirty="0" smtClean="0">
                <a:ln w="11430"/>
                <a:solidFill>
                  <a:srgbClr val="C00000"/>
                </a:solidFill>
                <a:effectLst/>
                <a:cs typeface="Times New Roman" pitchFamily="18" charset="0"/>
              </a:rPr>
              <a:t>               intens</a:t>
            </a:r>
            <a:r>
              <a:rPr lang="sr-Latn-RS" sz="4400" i="1" spc="50" dirty="0" smtClean="0">
                <a:ln w="11430"/>
                <a:solidFill>
                  <a:srgbClr val="C00000"/>
                </a:solidFill>
                <a:effectLst/>
                <a:cs typeface="Times New Roman" pitchFamily="18" charset="0"/>
              </a:rPr>
              <a:t>iv</a:t>
            </a:r>
            <a:r>
              <a:rPr lang="en" sz="4400" i="1" spc="50" dirty="0" smtClean="0">
                <a:ln w="11430"/>
                <a:solidFill>
                  <a:srgbClr val="C00000"/>
                </a:solidFill>
                <a:effectLst/>
                <a:cs typeface="Times New Roman" pitchFamily="18" charset="0"/>
              </a:rPr>
              <a:t>e care</a:t>
            </a:r>
            <a:r>
              <a:rPr lang="sr-Latn-RS" sz="4400" i="1" spc="50" dirty="0" smtClean="0">
                <a:ln w="11430"/>
                <a:solidFill>
                  <a:srgbClr val="C00000"/>
                </a:solidFill>
                <a:effectLst/>
                <a:cs typeface="Times New Roman" pitchFamily="18" charset="0"/>
              </a:rPr>
              <a:t> unit</a:t>
            </a:r>
            <a:r>
              <a:rPr lang="en" sz="4400" i="1" spc="50" dirty="0" smtClean="0">
                <a:ln w="11430"/>
                <a:solidFill>
                  <a:srgbClr val="C00000"/>
                </a:solidFill>
                <a:effectLst/>
                <a:cs typeface="Times New Roman" pitchFamily="18" charset="0"/>
              </a:rPr>
              <a:t>  </a:t>
            </a:r>
            <a:endParaRPr lang="en-GB" sz="4400" i="1" spc="50" dirty="0">
              <a:ln w="11430"/>
              <a:solidFill>
                <a:srgbClr val="C00000"/>
              </a:solidFill>
              <a:effectLst/>
              <a:cs typeface="Times New Roman" pitchFamily="18" charset="0"/>
            </a:endParaRPr>
          </a:p>
        </p:txBody>
      </p:sp>
      <p:sp>
        <p:nvSpPr>
          <p:cNvPr id="247811" name="Rectangle 3">
            <a:extLst>
              <a:ext uri="{FF2B5EF4-FFF2-40B4-BE49-F238E27FC236}">
                <a16:creationId xmlns:a16="http://schemas.microsoft.com/office/drawing/2014/main" xmlns="" id="{6B744645-C49B-4CDF-A9B8-9C504BBE8D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9591" y="2185988"/>
            <a:ext cx="7344817" cy="3554819"/>
          </a:xfrm>
          <a:solidFill>
            <a:schemeClr val="tx1">
              <a:lumMod val="95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Severe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dyspnea 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in spite of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intense initial therapy</a:t>
            </a:r>
            <a:endParaRPr lang="en-US" sz="2000" b="1" i="1" dirty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 eaLnBrk="1" hangingPunct="1">
              <a:defRPr/>
            </a:pP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Disorder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 of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consciousness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(confusion, somnolence, coma)</a:t>
            </a:r>
            <a:endParaRPr lang="en-US" sz="2000" b="1" i="1" dirty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 eaLnBrk="1" hangingPunct="1">
              <a:defRPr/>
            </a:pP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 Hypoxemia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which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persists or 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is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getting worse 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      (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Pa0</a:t>
            </a:r>
            <a:r>
              <a:rPr lang="en" sz="2000" b="1" i="1" baseline="-300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2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  <a:sym typeface="Symbol" pitchFamily="18" charset="2"/>
              </a:rPr>
              <a:t>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  <a:sym typeface="Symbol" pitchFamily="18" charset="2"/>
              </a:rPr>
              <a:t>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  <a:sym typeface="Symbol" pitchFamily="18" charset="2"/>
              </a:rPr>
              <a:t>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5.3 kPa, 40 mmHg,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and/or 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severe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acidosis (pH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  <a:sym typeface="Symbol" pitchFamily="18" charset="2"/>
              </a:rPr>
              <a:t>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7.25)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in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spite of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 application</a:t>
            </a:r>
            <a:r>
              <a:rPr lang="sr-Latn-RS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 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of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oxygen 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therapy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and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NMV</a:t>
            </a:r>
          </a:p>
          <a:p>
            <a:pPr eaLnBrk="1" hangingPunct="1">
              <a:defRPr/>
            </a:pP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Need </a:t>
            </a:r>
            <a:r>
              <a:rPr lang="sr-Latn-RS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f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or non-invasive or invasive mechanical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ventilation</a:t>
            </a:r>
            <a:endParaRPr lang="hr-HR" sz="2000" b="1" i="1" dirty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 eaLnBrk="1" hangingPunct="1">
              <a:defRPr/>
            </a:pP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Hemodynamic instability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(need </a:t>
            </a:r>
            <a:r>
              <a:rPr lang="sr-Latn-RS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f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or </a:t>
            </a:r>
            <a:r>
              <a:rPr lang="en" sz="2000" b="1" i="1" dirty="0">
                <a:solidFill>
                  <a:schemeClr val="bg1">
                    <a:lumMod val="50000"/>
                  </a:schemeClr>
                </a:solidFill>
                <a:effectLst/>
              </a:rPr>
              <a:t>vasopressor </a:t>
            </a:r>
            <a:r>
              <a:rPr lang="en" sz="2000" b="1" i="1" dirty="0" smtClean="0">
                <a:solidFill>
                  <a:schemeClr val="bg1">
                    <a:lumMod val="50000"/>
                  </a:schemeClr>
                </a:solidFill>
                <a:effectLst/>
              </a:rPr>
              <a:t>drugs)</a:t>
            </a:r>
            <a:endParaRPr lang="en-GB" sz="2000" b="1" i="1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 advTm="29073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Rectangle 2">
            <a:extLst>
              <a:ext uri="{FF2B5EF4-FFF2-40B4-BE49-F238E27FC236}">
                <a16:creationId xmlns:a16="http://schemas.microsoft.com/office/drawing/2014/main" xmlns="" id="{D17BE015-054E-4D1A-BC9E-B1DA1BE1B4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388" y="381000"/>
            <a:ext cx="8936037" cy="243143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" sz="4000" i="1" spc="50" dirty="0">
                <a:ln w="11430"/>
                <a:solidFill>
                  <a:srgbClr val="C00000"/>
                </a:solidFill>
                <a:effectLst/>
              </a:rPr>
              <a:t>Eligibility criteria </a:t>
            </a:r>
            <a:r>
              <a:rPr lang="sr-Latn-RS" sz="4000" i="1" spc="50" dirty="0" smtClean="0">
                <a:ln w="11430"/>
                <a:solidFill>
                  <a:srgbClr val="C00000"/>
                </a:solidFill>
                <a:effectLst/>
              </a:rPr>
              <a:t>f</a:t>
            </a:r>
            <a:r>
              <a:rPr lang="en" sz="4000" i="1" spc="50" dirty="0" smtClean="0">
                <a:ln w="11430"/>
                <a:solidFill>
                  <a:srgbClr val="C00000"/>
                </a:solidFill>
                <a:effectLst/>
              </a:rPr>
              <a:t>or </a:t>
            </a:r>
            <a:r>
              <a:rPr lang="en" sz="4000" i="1" spc="50" dirty="0">
                <a:ln w="11430"/>
                <a:solidFill>
                  <a:srgbClr val="C00000"/>
                </a:solidFill>
                <a:effectLst/>
              </a:rPr>
              <a:t>application of NIPPV </a:t>
            </a:r>
            <a:r>
              <a:rPr lang="hr-HR" sz="4000" i="1" spc="50" dirty="0">
                <a:ln w="11430"/>
                <a:solidFill>
                  <a:srgbClr val="C00000"/>
                </a:solidFill>
                <a:effectLst/>
              </a:rPr>
              <a:t/>
            </a:r>
            <a:br>
              <a:rPr lang="hr-HR" sz="4000" i="1" spc="50" dirty="0">
                <a:ln w="11430"/>
                <a:solidFill>
                  <a:srgbClr val="C00000"/>
                </a:solidFill>
                <a:effectLst/>
              </a:rPr>
            </a:br>
            <a:r>
              <a:rPr lang="en" sz="4000" i="1" spc="50" dirty="0" smtClean="0">
                <a:ln w="11430"/>
                <a:solidFill>
                  <a:srgbClr val="C00000"/>
                </a:solidFill>
                <a:effectLst/>
              </a:rPr>
              <a:t>(</a:t>
            </a:r>
            <a:r>
              <a:rPr lang="sr-Latn-RS" sz="4000" i="1" spc="50" dirty="0" smtClean="0">
                <a:ln w="11430"/>
                <a:solidFill>
                  <a:srgbClr val="C00000"/>
                </a:solidFill>
                <a:effectLst/>
              </a:rPr>
              <a:t>a</a:t>
            </a:r>
            <a:r>
              <a:rPr lang="en" sz="4000" i="1" spc="50" dirty="0" smtClean="0">
                <a:ln w="11430"/>
                <a:solidFill>
                  <a:srgbClr val="C00000"/>
                </a:solidFill>
                <a:effectLst/>
              </a:rPr>
              <a:t>t </a:t>
            </a:r>
            <a:r>
              <a:rPr lang="en" sz="4000" i="1" spc="50" dirty="0">
                <a:ln w="11430"/>
                <a:solidFill>
                  <a:srgbClr val="C00000"/>
                </a:solidFill>
                <a:effectLst/>
              </a:rPr>
              <a:t>least </a:t>
            </a:r>
            <a:r>
              <a:rPr lang="en" sz="4000" i="1" spc="50" dirty="0" smtClean="0">
                <a:ln w="11430"/>
                <a:solidFill>
                  <a:srgbClr val="C00000"/>
                </a:solidFill>
                <a:effectLst/>
              </a:rPr>
              <a:t>one)</a:t>
            </a:r>
            <a:r>
              <a:rPr lang="en-US" sz="3200" i="1" spc="50" dirty="0">
                <a:ln w="11430"/>
                <a:solidFill>
                  <a:srgbClr val="C00000"/>
                </a:solidFill>
                <a:effectLst/>
              </a:rPr>
              <a:t/>
            </a:r>
            <a:br>
              <a:rPr lang="en-US" sz="3200" i="1" spc="50" dirty="0">
                <a:ln w="11430"/>
                <a:solidFill>
                  <a:srgbClr val="C00000"/>
                </a:solidFill>
                <a:effectLst/>
              </a:rPr>
            </a:br>
            <a:endParaRPr lang="en-GB" sz="3200" i="1" spc="50" dirty="0">
              <a:ln w="11430"/>
              <a:solidFill>
                <a:srgbClr val="C00000"/>
              </a:solidFill>
              <a:effectLst/>
            </a:endParaRPr>
          </a:p>
        </p:txBody>
      </p:sp>
      <p:sp>
        <p:nvSpPr>
          <p:cNvPr id="160771" name="Rectangle 3">
            <a:extLst>
              <a:ext uri="{FF2B5EF4-FFF2-40B4-BE49-F238E27FC236}">
                <a16:creationId xmlns:a16="http://schemas.microsoft.com/office/drawing/2014/main" xmlns="" id="{70CB1B42-4B16-4941-8944-7CAB2EC81B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2564904"/>
            <a:ext cx="8713787" cy="2419124"/>
          </a:xfrm>
          <a:solidFill>
            <a:schemeClr val="tx1">
              <a:lumMod val="95000"/>
            </a:schemeClr>
          </a:solidFill>
        </p:spPr>
        <p:txBody>
          <a:bodyPr/>
          <a:lstStyle/>
          <a:p>
            <a:pPr marL="647700" indent="-647700" eaLnBrk="1" hangingPunct="1">
              <a:lnSpc>
                <a:spcPct val="90000"/>
              </a:lnSpc>
              <a:buClr>
                <a:schemeClr val="bg1"/>
              </a:buClr>
              <a:buSzTx/>
              <a:buFont typeface="Wingdings" panose="05000000000000000000" pitchFamily="2" charset="2"/>
              <a:buNone/>
            </a:pPr>
            <a:r>
              <a:rPr lang="en" altLang="sr-Latn-RS" sz="2400" b="1" i="1" dirty="0">
                <a:solidFill>
                  <a:srgbClr val="002060"/>
                </a:solidFill>
                <a:effectLst/>
              </a:rPr>
              <a:t>1. Respiratory acidosis (</a:t>
            </a:r>
            <a:r>
              <a:rPr lang="en" altLang="sr-Latn-RS" sz="2400" b="1" i="1" dirty="0" smtClean="0">
                <a:solidFill>
                  <a:srgbClr val="002060"/>
                </a:solidFill>
                <a:effectLst/>
              </a:rPr>
              <a:t>PaCO</a:t>
            </a:r>
            <a:r>
              <a:rPr lang="en" altLang="sr-Latn-RS" sz="2400" b="1" i="1" baseline="-30000" dirty="0" smtClean="0">
                <a:solidFill>
                  <a:srgbClr val="002060"/>
                </a:solidFill>
                <a:effectLst/>
              </a:rPr>
              <a:t>2</a:t>
            </a:r>
            <a:r>
              <a:rPr lang="en" altLang="sr-Latn-RS" sz="2400" b="1" i="1" dirty="0" smtClean="0">
                <a:solidFill>
                  <a:srgbClr val="002060"/>
                </a:solidFill>
                <a:effectLst/>
              </a:rPr>
              <a:t> </a:t>
            </a:r>
            <a:r>
              <a:rPr lang="en" altLang="sr-Latn-RS" sz="2400" b="1" i="1" dirty="0">
                <a:solidFill>
                  <a:srgbClr val="002060"/>
                </a:solidFill>
                <a:effectLst/>
                <a:sym typeface="Symbol" panose="05050102010706020507" pitchFamily="18" charset="2"/>
              </a:rPr>
              <a:t> </a:t>
            </a:r>
            <a:r>
              <a:rPr lang="en" altLang="sr-Latn-RS" sz="2400" b="1" i="1" dirty="0">
                <a:solidFill>
                  <a:srgbClr val="002060"/>
                </a:solidFill>
                <a:effectLst/>
              </a:rPr>
              <a:t>6.0 kPa, or 45 mmHg, pH </a:t>
            </a:r>
            <a:r>
              <a:rPr lang="en" altLang="sr-Latn-RS" sz="2400" b="1" i="1" dirty="0">
                <a:solidFill>
                  <a:srgbClr val="002060"/>
                </a:solidFill>
                <a:effectLst/>
                <a:latin typeface="Calibri" panose="020F0502020204030204" pitchFamily="34" charset="0"/>
              </a:rPr>
              <a:t>&lt; </a:t>
            </a:r>
            <a:r>
              <a:rPr lang="en" altLang="sr-Latn-RS" sz="2400" b="1" i="1" dirty="0">
                <a:solidFill>
                  <a:srgbClr val="002060"/>
                </a:solidFill>
                <a:effectLst/>
              </a:rPr>
              <a:t>7.35)</a:t>
            </a:r>
          </a:p>
          <a:p>
            <a:pPr marL="647700" indent="-647700" eaLnBrk="1" hangingPunct="1">
              <a:lnSpc>
                <a:spcPct val="90000"/>
              </a:lnSpc>
              <a:buClr>
                <a:schemeClr val="bg1"/>
              </a:buClr>
              <a:buSzTx/>
              <a:buFont typeface="Wingdings" panose="05000000000000000000" pitchFamily="2" charset="2"/>
              <a:buNone/>
            </a:pPr>
            <a:r>
              <a:rPr lang="en" altLang="sr-Latn-RS" sz="2400" b="1" i="1" dirty="0">
                <a:solidFill>
                  <a:srgbClr val="002060"/>
                </a:solidFill>
                <a:effectLst/>
              </a:rPr>
              <a:t>2. </a:t>
            </a:r>
            <a:r>
              <a:rPr lang="sr-Latn-RS" altLang="sr-Latn-RS" sz="2400" b="1" i="1" dirty="0" smtClean="0">
                <a:solidFill>
                  <a:srgbClr val="002060"/>
                </a:solidFill>
                <a:effectLst/>
              </a:rPr>
              <a:t>Severe</a:t>
            </a:r>
            <a:r>
              <a:rPr lang="en" altLang="sr-Latn-RS" sz="2400" b="1" i="1" dirty="0" smtClean="0">
                <a:solidFill>
                  <a:srgbClr val="002060"/>
                </a:solidFill>
                <a:effectLst/>
              </a:rPr>
              <a:t> </a:t>
            </a:r>
            <a:r>
              <a:rPr lang="en" altLang="sr-Latn-RS" sz="2400" b="1" i="1" dirty="0">
                <a:solidFill>
                  <a:srgbClr val="002060"/>
                </a:solidFill>
                <a:effectLst/>
              </a:rPr>
              <a:t>dyspnea with </a:t>
            </a:r>
            <a:r>
              <a:rPr lang="sr-Latn-RS" altLang="sr-Latn-RS" sz="2400" b="1" i="1" dirty="0" smtClean="0">
                <a:solidFill>
                  <a:srgbClr val="002060"/>
                </a:solidFill>
                <a:effectLst/>
              </a:rPr>
              <a:t>the </a:t>
            </a:r>
            <a:r>
              <a:rPr lang="en" altLang="sr-Latn-RS" sz="2400" b="1" i="1" dirty="0" smtClean="0">
                <a:solidFill>
                  <a:srgbClr val="002060"/>
                </a:solidFill>
                <a:effectLst/>
              </a:rPr>
              <a:t>use </a:t>
            </a:r>
            <a:r>
              <a:rPr lang="en" altLang="sr-Latn-RS" sz="2400" b="1" i="1" dirty="0">
                <a:solidFill>
                  <a:srgbClr val="002060"/>
                </a:solidFill>
                <a:effectLst/>
              </a:rPr>
              <a:t>auxiliary respiratory musculature and paradoxical abdominal </a:t>
            </a:r>
            <a:r>
              <a:rPr lang="en" altLang="sr-Latn-RS" sz="2400" b="1" i="1" dirty="0" smtClean="0">
                <a:solidFill>
                  <a:srgbClr val="002060"/>
                </a:solidFill>
                <a:effectLst/>
              </a:rPr>
              <a:t>movements, </a:t>
            </a:r>
            <a:r>
              <a:rPr lang="en" altLang="sr-Latn-RS" sz="2400" b="1" i="1" dirty="0">
                <a:solidFill>
                  <a:srgbClr val="002060"/>
                </a:solidFill>
                <a:effectLst/>
              </a:rPr>
              <a:t>pulling </a:t>
            </a:r>
            <a:r>
              <a:rPr lang="sr-Latn-RS" altLang="sr-Latn-RS" sz="2400" b="1" i="1" dirty="0" smtClean="0">
                <a:solidFill>
                  <a:srgbClr val="002060"/>
                </a:solidFill>
                <a:effectLst/>
              </a:rPr>
              <a:t>of </a:t>
            </a:r>
            <a:r>
              <a:rPr lang="en" altLang="sr-Latn-RS" sz="2400" b="1" i="1" dirty="0" smtClean="0">
                <a:solidFill>
                  <a:srgbClr val="002060"/>
                </a:solidFill>
                <a:effectLst/>
              </a:rPr>
              <a:t>intercostal </a:t>
            </a:r>
            <a:r>
              <a:rPr lang="en" altLang="sr-Latn-RS" sz="2400" b="1" i="1" dirty="0">
                <a:solidFill>
                  <a:srgbClr val="002060"/>
                </a:solidFill>
                <a:effectLst/>
              </a:rPr>
              <a:t>space</a:t>
            </a:r>
            <a:endParaRPr lang="en-US" altLang="sr-Latn-RS" sz="2400" b="1" i="1" dirty="0">
              <a:solidFill>
                <a:srgbClr val="002060"/>
              </a:solidFill>
              <a:effectLst/>
            </a:endParaRPr>
          </a:p>
          <a:p>
            <a:pPr marL="647700" indent="-647700" eaLnBrk="1" hangingPunct="1">
              <a:lnSpc>
                <a:spcPct val="90000"/>
              </a:lnSpc>
              <a:buClr>
                <a:schemeClr val="bg1"/>
              </a:buClr>
              <a:buSzTx/>
              <a:buFont typeface="Wingdings" panose="05000000000000000000" pitchFamily="2" charset="2"/>
              <a:buNone/>
            </a:pPr>
            <a:r>
              <a:rPr lang="en" altLang="sr-Latn-RS" sz="2400" b="1" i="1" dirty="0">
                <a:solidFill>
                  <a:srgbClr val="002060"/>
                </a:solidFill>
                <a:effectLst/>
              </a:rPr>
              <a:t>3. Persistent hypoxemia in spite of oxygen therapy</a:t>
            </a:r>
            <a:endParaRPr lang="en-GB" altLang="sr-Latn-RS" sz="2400" b="1" i="1" dirty="0"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ransition advTm="27891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>
            <a:extLst>
              <a:ext uri="{FF2B5EF4-FFF2-40B4-BE49-F238E27FC236}">
                <a16:creationId xmlns:a16="http://schemas.microsoft.com/office/drawing/2014/main" xmlns="" id="{41A821D3-121F-42DB-AF62-B08362C367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14350" y="152400"/>
            <a:ext cx="8353425" cy="193899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" sz="4000" i="1" spc="50" dirty="0">
                <a:ln w="11430"/>
                <a:solidFill>
                  <a:srgbClr val="C00000"/>
                </a:solidFill>
                <a:effectLst/>
              </a:rPr>
              <a:t>Indications </a:t>
            </a:r>
            <a:r>
              <a:rPr lang="sr-Latn-RS" sz="4000" i="1" spc="50" dirty="0" smtClean="0">
                <a:ln w="11430"/>
                <a:solidFill>
                  <a:srgbClr val="C00000"/>
                </a:solidFill>
                <a:effectLst/>
              </a:rPr>
              <a:t>f</a:t>
            </a:r>
            <a:r>
              <a:rPr lang="en" sz="4000" i="1" spc="50" dirty="0" smtClean="0">
                <a:ln w="11430"/>
                <a:solidFill>
                  <a:srgbClr val="C00000"/>
                </a:solidFill>
                <a:effectLst/>
              </a:rPr>
              <a:t>or </a:t>
            </a:r>
            <a:r>
              <a:rPr lang="en" sz="4000" i="1" spc="50" dirty="0">
                <a:ln w="11430"/>
                <a:solidFill>
                  <a:srgbClr val="C00000"/>
                </a:solidFill>
                <a:effectLst/>
              </a:rPr>
              <a:t>invasive </a:t>
            </a:r>
            <a:r>
              <a:rPr lang="hr-HR" sz="4000" i="1" spc="50" dirty="0">
                <a:ln w="11430"/>
                <a:solidFill>
                  <a:srgbClr val="C00000"/>
                </a:solidFill>
                <a:effectLst/>
              </a:rPr>
              <a:t/>
            </a:r>
            <a:br>
              <a:rPr lang="hr-HR" sz="4000" i="1" spc="50" dirty="0">
                <a:ln w="11430"/>
                <a:solidFill>
                  <a:srgbClr val="C00000"/>
                </a:solidFill>
                <a:effectLst/>
              </a:rPr>
            </a:br>
            <a:r>
              <a:rPr lang="en" sz="4000" i="1" spc="50" dirty="0">
                <a:ln w="11430"/>
                <a:solidFill>
                  <a:srgbClr val="C00000"/>
                </a:solidFill>
                <a:effectLst/>
              </a:rPr>
              <a:t>mechanical ventilation</a:t>
            </a:r>
            <a:r>
              <a:rPr lang="hr-HR" sz="4000" i="1" spc="50" dirty="0">
                <a:ln w="11430"/>
                <a:solidFill>
                  <a:srgbClr val="C00000"/>
                </a:solidFill>
                <a:effectLst/>
              </a:rPr>
              <a:t/>
            </a:r>
            <a:br>
              <a:rPr lang="hr-HR" sz="4000" i="1" spc="50" dirty="0">
                <a:ln w="11430"/>
                <a:solidFill>
                  <a:srgbClr val="C00000"/>
                </a:solidFill>
                <a:effectLst/>
              </a:rPr>
            </a:br>
            <a:endParaRPr lang="en-GB" sz="4000" i="1" spc="50" dirty="0">
              <a:ln w="11430"/>
              <a:solidFill>
                <a:srgbClr val="C00000"/>
              </a:solidFill>
              <a:effectLst/>
            </a:endParaRPr>
          </a:p>
        </p:txBody>
      </p:sp>
      <p:sp>
        <p:nvSpPr>
          <p:cNvPr id="251907" name="Rectangle 3">
            <a:extLst>
              <a:ext uri="{FF2B5EF4-FFF2-40B4-BE49-F238E27FC236}">
                <a16:creationId xmlns:a16="http://schemas.microsoft.com/office/drawing/2014/main" xmlns="" id="{183C81F0-8A55-49EF-BFE0-E35D55629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2438" y="1823418"/>
            <a:ext cx="8324850" cy="4361194"/>
          </a:xfrm>
          <a:solidFill>
            <a:schemeClr val="tx1">
              <a:lumMod val="95000"/>
            </a:schemeClr>
          </a:solidFill>
        </p:spPr>
        <p:txBody>
          <a:bodyPr/>
          <a:lstStyle/>
          <a:p>
            <a:pPr marL="457200" indent="-457200" algn="just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" sz="1900" i="1" dirty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An impossibility </a:t>
            </a:r>
            <a:r>
              <a:rPr lang="sr-Latn-RS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to</a:t>
            </a:r>
            <a:r>
              <a:rPr lang="en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 tolerate </a:t>
            </a:r>
            <a:r>
              <a:rPr lang="en" sz="1900" i="1" dirty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NIV or </a:t>
            </a:r>
            <a:r>
              <a:rPr lang="en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weak </a:t>
            </a:r>
            <a:r>
              <a:rPr lang="sr-Latn-RS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response to treatment with NIV</a:t>
            </a:r>
            <a:endParaRPr lang="hr-HR" sz="1900" i="1" dirty="0">
              <a:ln>
                <a:solidFill>
                  <a:schemeClr val="bg1"/>
                </a:solidFill>
              </a:ln>
              <a:solidFill>
                <a:schemeClr val="bg1">
                  <a:lumMod val="75000"/>
                </a:schemeClr>
              </a:solidFill>
              <a:effectLst/>
            </a:endParaRPr>
          </a:p>
          <a:p>
            <a:pPr marL="457200" indent="-457200" algn="just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" sz="1900" i="1" dirty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State after respiratory or cardiac arrest</a:t>
            </a:r>
            <a:endParaRPr lang="hr-HR" sz="1900" i="1" dirty="0">
              <a:ln>
                <a:solidFill>
                  <a:schemeClr val="bg1"/>
                </a:solidFill>
              </a:ln>
              <a:solidFill>
                <a:schemeClr val="bg1">
                  <a:lumMod val="75000"/>
                </a:schemeClr>
              </a:solidFill>
              <a:effectLst/>
            </a:endParaRPr>
          </a:p>
          <a:p>
            <a:pPr marL="457200" indent="-457200" algn="just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Somnolence, disorder</a:t>
            </a:r>
            <a:r>
              <a:rPr lang="sr-Latn-RS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 of</a:t>
            </a:r>
            <a:r>
              <a:rPr lang="en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 </a:t>
            </a:r>
            <a:r>
              <a:rPr lang="en" sz="1900" i="1" dirty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mental </a:t>
            </a:r>
            <a:r>
              <a:rPr lang="en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status, psychomotor</a:t>
            </a:r>
            <a:r>
              <a:rPr lang="sr-Latn-RS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ic</a:t>
            </a:r>
            <a:r>
              <a:rPr lang="en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 </a:t>
            </a:r>
            <a:r>
              <a:rPr lang="en" sz="1900" i="1" dirty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agitation</a:t>
            </a:r>
            <a:endParaRPr lang="hr-HR" sz="1900" i="1" dirty="0">
              <a:ln>
                <a:solidFill>
                  <a:schemeClr val="bg1"/>
                </a:solidFill>
              </a:ln>
              <a:solidFill>
                <a:schemeClr val="bg1">
                  <a:lumMod val="75000"/>
                </a:schemeClr>
              </a:solidFill>
              <a:effectLst/>
            </a:endParaRPr>
          </a:p>
          <a:p>
            <a:pPr marL="457200" indent="-457200" algn="just" eaLnBrk="1" hangingPunct="1">
              <a:buFont typeface="Wingdings" panose="05000000000000000000" pitchFamily="2" charset="2"/>
              <a:buAutoNum type="arabicPeriod"/>
              <a:defRPr/>
            </a:pPr>
            <a:r>
              <a:rPr lang="sr-Latn-RS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Significant</a:t>
            </a:r>
            <a:r>
              <a:rPr lang="en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 </a:t>
            </a:r>
            <a:r>
              <a:rPr lang="en" sz="1900" i="1" dirty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aspiration or </a:t>
            </a:r>
            <a:r>
              <a:rPr lang="en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persistent </a:t>
            </a:r>
            <a:r>
              <a:rPr lang="en" sz="1900" i="1" dirty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vomiting</a:t>
            </a:r>
            <a:endParaRPr lang="hr-HR" sz="1900" i="1" dirty="0">
              <a:ln>
                <a:solidFill>
                  <a:schemeClr val="bg1"/>
                </a:solidFill>
              </a:ln>
              <a:solidFill>
                <a:schemeClr val="bg1">
                  <a:lumMod val="75000"/>
                </a:schemeClr>
              </a:solidFill>
              <a:effectLst/>
            </a:endParaRPr>
          </a:p>
          <a:p>
            <a:pPr marL="457200" indent="-457200" algn="just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" sz="1900" i="1" dirty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Increased secretion in </a:t>
            </a:r>
            <a:r>
              <a:rPr lang="sr-Latn-RS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the airways</a:t>
            </a:r>
            <a:endParaRPr lang="hr-HR" sz="1900" i="1" dirty="0">
              <a:ln>
                <a:solidFill>
                  <a:schemeClr val="bg1"/>
                </a:solidFill>
              </a:ln>
              <a:solidFill>
                <a:schemeClr val="bg1">
                  <a:lumMod val="75000"/>
                </a:schemeClr>
              </a:solidFill>
              <a:effectLst/>
            </a:endParaRPr>
          </a:p>
          <a:p>
            <a:pPr marL="457200" indent="-45720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" sz="1900" i="1" dirty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Hemodynamic instability without </a:t>
            </a:r>
            <a:r>
              <a:rPr lang="sr-Latn-RS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clinical response to</a:t>
            </a:r>
            <a:r>
              <a:rPr lang="en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 </a:t>
            </a:r>
            <a:r>
              <a:rPr lang="en" sz="1900" i="1" dirty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the </a:t>
            </a:r>
            <a:r>
              <a:rPr lang="en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application</a:t>
            </a:r>
            <a:r>
              <a:rPr lang="sr-Latn-RS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 of</a:t>
            </a:r>
            <a:r>
              <a:rPr lang="en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 </a:t>
            </a:r>
            <a:r>
              <a:rPr lang="en" sz="1900" i="1" dirty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liquids and </a:t>
            </a:r>
            <a:r>
              <a:rPr lang="en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vasoactive medic</a:t>
            </a:r>
            <a:r>
              <a:rPr lang="sr-Latn-RS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ation</a:t>
            </a:r>
            <a:endParaRPr lang="hr-HR" sz="1900" i="1" dirty="0">
              <a:ln>
                <a:solidFill>
                  <a:schemeClr val="bg1"/>
                </a:solidFill>
              </a:ln>
              <a:solidFill>
                <a:schemeClr val="bg1">
                  <a:lumMod val="75000"/>
                </a:schemeClr>
              </a:solidFill>
              <a:effectLst/>
            </a:endParaRPr>
          </a:p>
          <a:p>
            <a:pPr marL="457200" indent="-457200" algn="just" eaLnBrk="1" hangingPunct="1">
              <a:buFont typeface="Wingdings" panose="05000000000000000000" pitchFamily="2" charset="2"/>
              <a:buAutoNum type="arabicPeriod"/>
              <a:defRPr/>
            </a:pPr>
            <a:r>
              <a:rPr lang="sr-Latn-RS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Severe</a:t>
            </a:r>
            <a:r>
              <a:rPr lang="en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 </a:t>
            </a:r>
            <a:r>
              <a:rPr lang="en" sz="1900" i="1" dirty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ventricular and supraventricular arrhythmias</a:t>
            </a:r>
            <a:endParaRPr lang="hr-HR" sz="1900" i="1" dirty="0">
              <a:ln>
                <a:solidFill>
                  <a:schemeClr val="bg1"/>
                </a:solidFill>
              </a:ln>
              <a:solidFill>
                <a:schemeClr val="bg1">
                  <a:lumMod val="75000"/>
                </a:schemeClr>
              </a:solidFill>
              <a:effectLst/>
            </a:endParaRPr>
          </a:p>
          <a:p>
            <a:pPr marL="457200" indent="-457200" algn="just" eaLnBrk="1" hangingPunct="1">
              <a:buFont typeface="Wingdings" panose="05000000000000000000" pitchFamily="2" charset="2"/>
              <a:buAutoNum type="arabicPeriod"/>
              <a:defRPr/>
            </a:pPr>
            <a:r>
              <a:rPr lang="sr-Latn-RS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Life</a:t>
            </a:r>
            <a:r>
              <a:rPr lang="en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 </a:t>
            </a:r>
            <a:r>
              <a:rPr lang="en" sz="1900" i="1" dirty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threatening hypoxemia </a:t>
            </a:r>
            <a:r>
              <a:rPr lang="sr-Latn-RS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in </a:t>
            </a:r>
            <a:r>
              <a:rPr lang="en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the patient </a:t>
            </a:r>
            <a:r>
              <a:rPr lang="en" sz="1900" i="1" dirty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which </a:t>
            </a:r>
            <a:r>
              <a:rPr lang="sr-Latn-RS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is not able to</a:t>
            </a:r>
            <a:r>
              <a:rPr lang="en" sz="1900" i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 </a:t>
            </a:r>
            <a:r>
              <a:rPr lang="en" sz="1900" i="1" dirty="0">
                <a:ln>
                  <a:solidFill>
                    <a:schemeClr val="bg1"/>
                  </a:solidFill>
                </a:ln>
                <a:solidFill>
                  <a:schemeClr val="bg1">
                    <a:lumMod val="75000"/>
                  </a:schemeClr>
                </a:solidFill>
                <a:effectLst/>
              </a:rPr>
              <a:t>tolerate NIV</a:t>
            </a:r>
            <a:endParaRPr lang="en-US" sz="1900" i="1" dirty="0">
              <a:ln>
                <a:solidFill>
                  <a:schemeClr val="bg1"/>
                </a:solidFill>
              </a:ln>
              <a:solidFill>
                <a:schemeClr val="bg1">
                  <a:lumMod val="75000"/>
                </a:schemeClr>
              </a:solidFill>
              <a:effectLst/>
            </a:endParaRPr>
          </a:p>
          <a:p>
            <a:pPr algn="just" eaLnBrk="1" hangingPunct="1">
              <a:buFont typeface="Wingdings" panose="05000000000000000000" pitchFamily="2" charset="2"/>
              <a:buNone/>
              <a:defRPr/>
            </a:pPr>
            <a:endParaRPr lang="en-GB" sz="1900" i="1" dirty="0">
              <a:ln>
                <a:solidFill>
                  <a:schemeClr val="bg1"/>
                </a:solidFill>
              </a:ln>
              <a:solidFill>
                <a:schemeClr val="bg1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ransition advTm="5118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Oval 2">
            <a:extLst>
              <a:ext uri="{FF2B5EF4-FFF2-40B4-BE49-F238E27FC236}">
                <a16:creationId xmlns:a16="http://schemas.microsoft.com/office/drawing/2014/main" xmlns="" id="{7D70FBA4-F858-4CFB-B600-179DA5DAE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4263" y="1362075"/>
            <a:ext cx="2773362" cy="149066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" b="1" i="1" dirty="0">
                <a:latin typeface="Gill Sans MT" pitchFamily="34" charset="0"/>
              </a:rPr>
              <a:t>Influence on the symptoms</a:t>
            </a:r>
            <a:endParaRPr lang="sr-Latn-CS" b="1" i="1" dirty="0">
              <a:latin typeface="Gill Sans MT" pitchFamily="34" charset="0"/>
            </a:endParaRPr>
          </a:p>
          <a:p>
            <a:pPr algn="ctr" eaLnBrk="0" hangingPunct="0">
              <a:defRPr/>
            </a:pPr>
            <a:r>
              <a:rPr lang="en" b="1" i="1" dirty="0">
                <a:latin typeface="Gill Sans MT" pitchFamily="34" charset="0"/>
              </a:rPr>
              <a:t>and</a:t>
            </a:r>
            <a:r>
              <a:rPr lang="en" b="1" i="1" dirty="0" smtClean="0">
                <a:latin typeface="Gill Sans MT" pitchFamily="34" charset="0"/>
              </a:rPr>
              <a:t> </a:t>
            </a:r>
            <a:r>
              <a:rPr lang="sr-Latn-RS" b="1" i="1" dirty="0" smtClean="0">
                <a:latin typeface="Gill Sans MT" pitchFamily="34" charset="0"/>
              </a:rPr>
              <a:t>pulmonary</a:t>
            </a:r>
            <a:r>
              <a:rPr lang="en" b="1" i="1" dirty="0" smtClean="0">
                <a:latin typeface="Gill Sans MT" pitchFamily="34" charset="0"/>
              </a:rPr>
              <a:t> </a:t>
            </a:r>
            <a:endParaRPr lang="sr-Latn-CS" b="1" i="1" dirty="0">
              <a:latin typeface="Gill Sans MT" pitchFamily="34" charset="0"/>
            </a:endParaRPr>
          </a:p>
          <a:p>
            <a:pPr algn="ctr" eaLnBrk="0" hangingPunct="0">
              <a:defRPr/>
            </a:pPr>
            <a:r>
              <a:rPr lang="en" b="1" i="1" dirty="0">
                <a:latin typeface="Gill Sans MT" pitchFamily="34" charset="0"/>
              </a:rPr>
              <a:t>function</a:t>
            </a:r>
            <a:endParaRPr lang="en-US" b="1" i="1" dirty="0">
              <a:latin typeface="Gill Sans MT" pitchFamily="34" charset="0"/>
            </a:endParaRPr>
          </a:p>
        </p:txBody>
      </p:sp>
      <p:sp>
        <p:nvSpPr>
          <p:cNvPr id="107523" name="Oval 3">
            <a:extLst>
              <a:ext uri="{FF2B5EF4-FFF2-40B4-BE49-F238E27FC236}">
                <a16:creationId xmlns:a16="http://schemas.microsoft.com/office/drawing/2014/main" xmlns="" id="{756CF2F0-5168-4773-8032-812492C08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250" y="1290638"/>
            <a:ext cx="2808288" cy="13462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" sz="2000" b="1" i="1" dirty="0">
                <a:latin typeface="Gill Sans MT" pitchFamily="34" charset="0"/>
              </a:rPr>
              <a:t>Negative influence</a:t>
            </a:r>
            <a:endParaRPr lang="sr-Latn-CS" sz="2000" b="1" i="1" dirty="0">
              <a:latin typeface="Gill Sans MT" pitchFamily="34" charset="0"/>
            </a:endParaRPr>
          </a:p>
          <a:p>
            <a:pPr algn="ctr" eaLnBrk="0" hangingPunct="0">
              <a:defRPr/>
            </a:pPr>
            <a:r>
              <a:rPr lang="en" sz="2000" b="1" i="1" dirty="0">
                <a:latin typeface="Gill Sans MT" pitchFamily="34" charset="0"/>
              </a:rPr>
              <a:t>on QoL</a:t>
            </a:r>
            <a:endParaRPr lang="en-US" sz="2000" b="1" i="1" dirty="0">
              <a:latin typeface="Gill Sans MT" pitchFamily="34" charset="0"/>
            </a:endParaRPr>
          </a:p>
        </p:txBody>
      </p:sp>
      <p:sp>
        <p:nvSpPr>
          <p:cNvPr id="162820" name="Rectangle 4">
            <a:extLst>
              <a:ext uri="{FF2B5EF4-FFF2-40B4-BE49-F238E27FC236}">
                <a16:creationId xmlns:a16="http://schemas.microsoft.com/office/drawing/2014/main" xmlns="" id="{2BA63FEB-DEB3-4B03-B82A-1A55EC312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71843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0944" rIns="0" bIns="50944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" altLang="sr-Latn-RS" sz="4000" b="1" i="1" dirty="0" smtClean="0">
                <a:solidFill>
                  <a:srgbClr val="C00000"/>
                </a:solidFill>
              </a:rPr>
              <a:t>Consequences of COPD </a:t>
            </a:r>
            <a:r>
              <a:rPr lang="sr-Latn-RS" altLang="sr-Latn-RS" sz="4000" b="1" i="1" dirty="0" smtClean="0">
                <a:solidFill>
                  <a:srgbClr val="C00000"/>
                </a:solidFill>
              </a:rPr>
              <a:t>exacerbation</a:t>
            </a:r>
            <a:endParaRPr lang="en-US" altLang="sr-Latn-RS" sz="4000" b="1" i="1" dirty="0">
              <a:solidFill>
                <a:srgbClr val="C00000"/>
              </a:solidFill>
            </a:endParaRPr>
          </a:p>
        </p:txBody>
      </p:sp>
      <p:sp>
        <p:nvSpPr>
          <p:cNvPr id="107525" name="Oval 5">
            <a:extLst>
              <a:ext uri="{FF2B5EF4-FFF2-40B4-BE49-F238E27FC236}">
                <a16:creationId xmlns:a16="http://schemas.microsoft.com/office/drawing/2014/main" xmlns="" id="{3A2F8FC8-AC51-4E37-8DC2-9C3EE81655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1413" y="3825875"/>
            <a:ext cx="2814637" cy="154781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" b="1" i="1" dirty="0">
                <a:latin typeface="Gill Sans MT" pitchFamily="34" charset="0"/>
              </a:rPr>
              <a:t>Increased economic</a:t>
            </a:r>
            <a:endParaRPr lang="sr-Latn-CS" b="1" i="1" dirty="0">
              <a:latin typeface="Gill Sans MT" pitchFamily="34" charset="0"/>
            </a:endParaRPr>
          </a:p>
          <a:p>
            <a:pPr algn="ctr" eaLnBrk="0" hangingPunct="0">
              <a:defRPr/>
            </a:pPr>
            <a:r>
              <a:rPr lang="en" b="1" i="1" dirty="0">
                <a:latin typeface="Gill Sans MT" pitchFamily="34" charset="0"/>
              </a:rPr>
              <a:t>costs</a:t>
            </a:r>
            <a:endParaRPr lang="en-US" b="1" i="1" dirty="0">
              <a:latin typeface="Gill Sans MT" pitchFamily="34" charset="0"/>
            </a:endParaRPr>
          </a:p>
        </p:txBody>
      </p:sp>
      <p:sp>
        <p:nvSpPr>
          <p:cNvPr id="107526" name="Oval 6">
            <a:extLst>
              <a:ext uri="{FF2B5EF4-FFF2-40B4-BE49-F238E27FC236}">
                <a16:creationId xmlns:a16="http://schemas.microsoft.com/office/drawing/2014/main" xmlns="" id="{5D680749-2EC6-4CB8-A13E-CBDEDDDDF9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3825875"/>
            <a:ext cx="2663825" cy="147478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" sz="2400" b="1" i="1" dirty="0">
                <a:latin typeface="Gill Sans MT" pitchFamily="34" charset="0"/>
              </a:rPr>
              <a:t> </a:t>
            </a:r>
            <a:r>
              <a:rPr lang="en" b="1" i="1" dirty="0">
                <a:latin typeface="Gill Sans MT" pitchFamily="34" charset="0"/>
              </a:rPr>
              <a:t>Accelerated </a:t>
            </a:r>
            <a:r>
              <a:rPr lang="sr-Latn-RS" b="1" i="1" dirty="0" smtClean="0">
                <a:latin typeface="Gill Sans MT" pitchFamily="34" charset="0"/>
              </a:rPr>
              <a:t>loss of </a:t>
            </a:r>
          </a:p>
          <a:p>
            <a:pPr algn="ctr" eaLnBrk="0" hangingPunct="0">
              <a:defRPr/>
            </a:pPr>
            <a:r>
              <a:rPr lang="sr-Latn-RS" b="1" i="1" dirty="0" smtClean="0">
                <a:latin typeface="Gill Sans MT" pitchFamily="34" charset="0"/>
              </a:rPr>
              <a:t>pulmonary</a:t>
            </a:r>
            <a:r>
              <a:rPr lang="en" b="1" i="1" dirty="0" smtClean="0">
                <a:latin typeface="Gill Sans MT" pitchFamily="34" charset="0"/>
              </a:rPr>
              <a:t> function</a:t>
            </a:r>
            <a:endParaRPr lang="sr-Latn-RS" b="1" i="1" dirty="0" smtClean="0">
              <a:latin typeface="Gill Sans MT" pitchFamily="34" charset="0"/>
            </a:endParaRPr>
          </a:p>
          <a:p>
            <a:pPr algn="ctr" eaLnBrk="0" hangingPunct="0">
              <a:defRPr/>
            </a:pPr>
            <a:endParaRPr lang="en-US" b="1" i="1" dirty="0">
              <a:latin typeface="Gill Sans MT" pitchFamily="34" charset="0"/>
            </a:endParaRPr>
          </a:p>
        </p:txBody>
      </p:sp>
      <p:sp>
        <p:nvSpPr>
          <p:cNvPr id="107527" name="Oval 7">
            <a:extLst>
              <a:ext uri="{FF2B5EF4-FFF2-40B4-BE49-F238E27FC236}">
                <a16:creationId xmlns:a16="http://schemas.microsoft.com/office/drawing/2014/main" xmlns="" id="{27A39EC0-3835-4479-ACB1-D6578989A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850" y="5084763"/>
            <a:ext cx="2855913" cy="143986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" sz="2000" b="1" i="1" dirty="0">
                <a:latin typeface="Gill Sans MT" pitchFamily="34" charset="0"/>
              </a:rPr>
              <a:t>Increased </a:t>
            </a:r>
          </a:p>
          <a:p>
            <a:pPr algn="ctr" eaLnBrk="0" hangingPunct="0">
              <a:defRPr/>
            </a:pPr>
            <a:r>
              <a:rPr lang="en" sz="2000" b="1" i="1" dirty="0">
                <a:latin typeface="Gill Sans MT" pitchFamily="34" charset="0"/>
              </a:rPr>
              <a:t>mortality</a:t>
            </a:r>
            <a:endParaRPr lang="en-US" sz="2000" b="1" i="1" dirty="0">
              <a:latin typeface="Gill Sans MT" pitchFamily="34" charset="0"/>
            </a:endParaRPr>
          </a:p>
        </p:txBody>
      </p:sp>
      <p:sp>
        <p:nvSpPr>
          <p:cNvPr id="107528" name="Oval 8">
            <a:extLst>
              <a:ext uri="{FF2B5EF4-FFF2-40B4-BE49-F238E27FC236}">
                <a16:creationId xmlns:a16="http://schemas.microsoft.com/office/drawing/2014/main" xmlns="" id="{1ED53DE1-9001-438E-AF18-E8EECF9B9A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0513" y="3005138"/>
            <a:ext cx="3384550" cy="1854200"/>
          </a:xfrm>
          <a:prstGeom prst="ellipse">
            <a:avLst/>
          </a:prstGeom>
          <a:solidFill>
            <a:schemeClr val="bg2">
              <a:lumMod val="75000"/>
            </a:schemeClr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defRPr/>
            </a:pPr>
            <a:r>
              <a:rPr lang="sr-Latn-RS" sz="2800" b="1" i="1" dirty="0">
                <a:latin typeface="Gill Sans MT" pitchFamily="34" charset="0"/>
              </a:rPr>
              <a:t>E</a:t>
            </a:r>
            <a:r>
              <a:rPr lang="en" sz="2800" b="1" i="1" dirty="0" smtClean="0">
                <a:latin typeface="Gill Sans MT" pitchFamily="34" charset="0"/>
              </a:rPr>
              <a:t>xacerbations</a:t>
            </a:r>
            <a:endParaRPr lang="en-US" sz="2800" b="1" i="1" dirty="0">
              <a:latin typeface="Gill Sans MT" pitchFamily="34" charset="0"/>
            </a:endParaRPr>
          </a:p>
        </p:txBody>
      </p:sp>
      <p:sp>
        <p:nvSpPr>
          <p:cNvPr id="162825" name="AutoShape 10">
            <a:extLst>
              <a:ext uri="{FF2B5EF4-FFF2-40B4-BE49-F238E27FC236}">
                <a16:creationId xmlns:a16="http://schemas.microsoft.com/office/drawing/2014/main" xmlns="" id="{9FE2974D-632A-4285-8F2E-377A016C44E7}"/>
              </a:ext>
            </a:extLst>
          </p:cNvPr>
          <p:cNvSpPr>
            <a:spLocks noChangeArrowheads="1"/>
          </p:cNvSpPr>
          <p:nvPr/>
        </p:nvSpPr>
        <p:spPr bwMode="auto">
          <a:xfrm rot="3410000" flipH="1">
            <a:off x="3329782" y="2864644"/>
            <a:ext cx="444500" cy="325437"/>
          </a:xfrm>
          <a:prstGeom prst="notchedRightArrow">
            <a:avLst>
              <a:gd name="adj1" fmla="val 50000"/>
              <a:gd name="adj2" fmla="val 2501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" altLang="sr-Latn-RS" i="1">
              <a:latin typeface="Gill Sans MT" panose="020B0502020104020203" pitchFamily="34" charset="0"/>
            </a:endParaRPr>
          </a:p>
        </p:txBody>
      </p:sp>
      <p:sp>
        <p:nvSpPr>
          <p:cNvPr id="162826" name="AutoShape 10">
            <a:extLst>
              <a:ext uri="{FF2B5EF4-FFF2-40B4-BE49-F238E27FC236}">
                <a16:creationId xmlns:a16="http://schemas.microsoft.com/office/drawing/2014/main" xmlns="" id="{00654890-3665-485E-868E-81BBD6936858}"/>
              </a:ext>
            </a:extLst>
          </p:cNvPr>
          <p:cNvSpPr>
            <a:spLocks noChangeArrowheads="1"/>
          </p:cNvSpPr>
          <p:nvPr/>
        </p:nvSpPr>
        <p:spPr bwMode="auto">
          <a:xfrm rot="7284268" flipH="1">
            <a:off x="5445919" y="2931319"/>
            <a:ext cx="444500" cy="325438"/>
          </a:xfrm>
          <a:prstGeom prst="notchedRightArrow">
            <a:avLst>
              <a:gd name="adj1" fmla="val 50000"/>
              <a:gd name="adj2" fmla="val 2501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" altLang="sr-Latn-RS" i="1">
              <a:latin typeface="Gill Sans MT" panose="020B0502020104020203" pitchFamily="34" charset="0"/>
            </a:endParaRPr>
          </a:p>
        </p:txBody>
      </p:sp>
      <p:sp>
        <p:nvSpPr>
          <p:cNvPr id="162827" name="AutoShape 10">
            <a:extLst>
              <a:ext uri="{FF2B5EF4-FFF2-40B4-BE49-F238E27FC236}">
                <a16:creationId xmlns:a16="http://schemas.microsoft.com/office/drawing/2014/main" xmlns="" id="{E61E8236-5338-42B0-9B50-01395FE12011}"/>
              </a:ext>
            </a:extLst>
          </p:cNvPr>
          <p:cNvSpPr>
            <a:spLocks noChangeArrowheads="1"/>
          </p:cNvSpPr>
          <p:nvPr/>
        </p:nvSpPr>
        <p:spPr bwMode="auto">
          <a:xfrm rot="12679202" flipH="1">
            <a:off x="5843588" y="4130675"/>
            <a:ext cx="444500" cy="325438"/>
          </a:xfrm>
          <a:prstGeom prst="notchedRightArrow">
            <a:avLst>
              <a:gd name="adj1" fmla="val 50000"/>
              <a:gd name="adj2" fmla="val 2501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" altLang="sr-Latn-RS" i="1">
              <a:latin typeface="Gill Sans MT" panose="020B0502020104020203" pitchFamily="34" charset="0"/>
            </a:endParaRPr>
          </a:p>
        </p:txBody>
      </p:sp>
      <p:sp>
        <p:nvSpPr>
          <p:cNvPr id="162828" name="AutoShape 10">
            <a:extLst>
              <a:ext uri="{FF2B5EF4-FFF2-40B4-BE49-F238E27FC236}">
                <a16:creationId xmlns:a16="http://schemas.microsoft.com/office/drawing/2014/main" xmlns="" id="{601F03B6-630B-4F41-ADD3-557CD3830646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4349750" y="4714875"/>
            <a:ext cx="444500" cy="323850"/>
          </a:xfrm>
          <a:prstGeom prst="notchedRightArrow">
            <a:avLst>
              <a:gd name="adj1" fmla="val 50000"/>
              <a:gd name="adj2" fmla="val 2513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" altLang="sr-Latn-RS" i="1">
              <a:latin typeface="Gill Sans MT" panose="020B0502020104020203" pitchFamily="34" charset="0"/>
            </a:endParaRPr>
          </a:p>
        </p:txBody>
      </p:sp>
      <p:sp>
        <p:nvSpPr>
          <p:cNvPr id="162829" name="AutoShape 10">
            <a:extLst>
              <a:ext uri="{FF2B5EF4-FFF2-40B4-BE49-F238E27FC236}">
                <a16:creationId xmlns:a16="http://schemas.microsoft.com/office/drawing/2014/main" xmlns="" id="{556E90DC-3DE8-42BD-939D-5E68573F5166}"/>
              </a:ext>
            </a:extLst>
          </p:cNvPr>
          <p:cNvSpPr>
            <a:spLocks noChangeArrowheads="1"/>
          </p:cNvSpPr>
          <p:nvPr/>
        </p:nvSpPr>
        <p:spPr bwMode="auto">
          <a:xfrm rot="19592472" flipH="1">
            <a:off x="2643188" y="4130675"/>
            <a:ext cx="444500" cy="325438"/>
          </a:xfrm>
          <a:prstGeom prst="notchedRightArrow">
            <a:avLst>
              <a:gd name="adj1" fmla="val 50000"/>
              <a:gd name="adj2" fmla="val 2501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s-ES" altLang="sr-Latn-RS" i="1"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advTm="17650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6">
            <a:extLst>
              <a:ext uri="{FF2B5EF4-FFF2-40B4-BE49-F238E27FC236}">
                <a16:creationId xmlns:a16="http://schemas.microsoft.com/office/drawing/2014/main" xmlns="" id="{32A2A39B-BAE4-4289-A173-12C3F51FDB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b="1" i="1" dirty="0">
                <a:solidFill>
                  <a:schemeClr val="tx2">
                    <a:satMod val="13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b="1" i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r>
              <a:rPr lang="en" b="1" i="1" dirty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b="1" i="1" dirty="0">
              <a:solidFill>
                <a:schemeClr val="tx2">
                  <a:satMod val="13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215" name="Rectangle 7">
            <a:extLst>
              <a:ext uri="{FF2B5EF4-FFF2-40B4-BE49-F238E27FC236}">
                <a16:creationId xmlns:a16="http://schemas.microsoft.com/office/drawing/2014/main" xmlns="" id="{A16B714A-A587-428C-8DDB-24B6CF0C555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00113" y="1708151"/>
            <a:ext cx="8112125" cy="424113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spcAft>
                <a:spcPct val="40000"/>
              </a:spcAft>
            </a:pP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COPD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treat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able disease</a:t>
            </a:r>
            <a:endParaRPr lang="en-GB" altLang="sr-Latn-RS" sz="2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spcAft>
                <a:spcPct val="40000"/>
              </a:spcAft>
            </a:pP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COPD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treatment 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demands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of an 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individual a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pproach to every single patient</a:t>
            </a:r>
            <a:endParaRPr lang="en-GB" altLang="sr-Latn-RS" sz="2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spcAft>
                <a:spcPct val="40000"/>
              </a:spcAft>
            </a:pP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Smoking cessation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is the most effective measure which reduces risk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occurrence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COPD</a:t>
            </a:r>
            <a:endParaRPr lang="en-GB" altLang="sr-Latn-RS" sz="2600" i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spcAft>
                <a:spcPct val="40000"/>
              </a:spcAft>
            </a:pP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COPD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treatment 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includes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the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bronchodilators,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inhalation 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corticosteroids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and combined therapy</a:t>
            </a:r>
            <a:endParaRPr lang="en-GB" altLang="sr-Latn-RS" sz="2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spcAft>
                <a:spcPct val="40000"/>
              </a:spcAft>
            </a:pP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Non-pharmacological treatment contributes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to the 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improvement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quality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of life </a:t>
            </a:r>
            <a:endParaRPr lang="en-US" altLang="sr-Latn-RS" sz="2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844" name="Text Box 8">
            <a:extLst>
              <a:ext uri="{FF2B5EF4-FFF2-40B4-BE49-F238E27FC236}">
                <a16:creationId xmlns:a16="http://schemas.microsoft.com/office/drawing/2014/main" xmlns="" id="{98EDEE99-5C58-451A-8677-0914E2A7D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3150" y="6200775"/>
            <a:ext cx="2911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r>
              <a:rPr lang="en" altLang="sr-Latn-RS" sz="1200">
                <a:latin typeface="Gill Sans MT" panose="020B0502020104020203" pitchFamily="34" charset="0"/>
              </a:rPr>
              <a:t>1. GOLD guidelines. www.goldcopd.com</a:t>
            </a:r>
            <a:endParaRPr lang="fr-FR" altLang="sr-Latn-RS" sz="1200">
              <a:latin typeface="Gill Sans MT" panose="020B0502020104020203" pitchFamily="34" charset="0"/>
            </a:endParaRPr>
          </a:p>
        </p:txBody>
      </p:sp>
      <p:sp>
        <p:nvSpPr>
          <p:cNvPr id="163845" name="TextBox 4">
            <a:extLst>
              <a:ext uri="{FF2B5EF4-FFF2-40B4-BE49-F238E27FC236}">
                <a16:creationId xmlns:a16="http://schemas.microsoft.com/office/drawing/2014/main" xmlns="" id="{35812C99-E551-4F10-A25A-253EA03D3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2913" y="195263"/>
            <a:ext cx="3413125" cy="3381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sr-Latn-RS">
              <a:latin typeface="Gill Sans MT" panose="020B0502020104020203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42797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42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42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42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42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42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>
            <a:extLst>
              <a:ext uri="{FF2B5EF4-FFF2-40B4-BE49-F238E27FC236}">
                <a16:creationId xmlns:a16="http://schemas.microsoft.com/office/drawing/2014/main" xmlns="" id="{D42A3CC5-DF90-443D-BEF8-4CF4E48C73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93888" y="500063"/>
            <a:ext cx="6805612" cy="42703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b="1" i="1" dirty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Conclusion</a:t>
            </a:r>
            <a:endParaRPr lang="en-US" b="1" i="1" dirty="0"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5075" name="Rectangle 3">
            <a:extLst>
              <a:ext uri="{FF2B5EF4-FFF2-40B4-BE49-F238E27FC236}">
                <a16:creationId xmlns:a16="http://schemas.microsoft.com/office/drawing/2014/main" xmlns="" id="{F5D54AAD-2B16-4FEF-96DA-5F356629DC8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87624" y="1340767"/>
            <a:ext cx="7511876" cy="4817145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Exacerbations 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accelerate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decline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pulmonary function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and significantly reduce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quality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of life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patient</a:t>
            </a:r>
            <a:r>
              <a:rPr lang="en-GB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altLang="sr-Latn-RS" sz="2600" i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ct val="30000"/>
              </a:spcAft>
            </a:pP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~50% exacerbations 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not reported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doctors</a:t>
            </a:r>
            <a:endParaRPr lang="en-GB" altLang="sr-Latn-RS" sz="2600" i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ct val="30000"/>
              </a:spcAft>
            </a:pP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Increased conscience about symptoms can encourage patients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eport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exacerbations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 a timely manner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enabling earlier </a:t>
            </a:r>
            <a:r>
              <a:rPr lang="sr-Latn-RS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initiation of the</a:t>
            </a:r>
            <a:r>
              <a:rPr lang="en" altLang="sr-Latn-RS" sz="2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>therapy</a:t>
            </a:r>
            <a:r>
              <a:rPr lang="en-GB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altLang="sr-Latn-RS" sz="2600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sr-Latn-RS" sz="2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4868" name="TextBox 4">
            <a:extLst>
              <a:ext uri="{FF2B5EF4-FFF2-40B4-BE49-F238E27FC236}">
                <a16:creationId xmlns:a16="http://schemas.microsoft.com/office/drawing/2014/main" xmlns="" id="{172BD97C-4D12-44DA-9F33-4E2DD88B26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1275" y="171450"/>
            <a:ext cx="3814763" cy="3413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sr-Latn-RS">
              <a:latin typeface="Gill Sans MT" panose="020B0502020104020203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44637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5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5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5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xmlns="" id="{FE84C093-EF17-4B26-A79B-B1E21CDE6C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560" y="2564904"/>
            <a:ext cx="8136904" cy="1296144"/>
          </a:xfrm>
          <a:solidFill>
            <a:schemeClr val="accent1">
              <a:lumMod val="20000"/>
              <a:lumOff val="80000"/>
            </a:schemeClr>
          </a:solidFill>
        </p:spPr>
        <p:txBody>
          <a:bodyPr lIns="178213" tIns="89108" rIns="178213" bIns="89108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i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Thank you for your attention!</a:t>
            </a:r>
            <a:r>
              <a:rPr lang="en-US" i="1" dirty="0">
                <a:solidFill>
                  <a:schemeClr val="tx1"/>
                </a:solidFill>
              </a:rPr>
              <a:t/>
            </a:r>
            <a:br>
              <a:rPr lang="en-US" i="1" dirty="0">
                <a:solidFill>
                  <a:schemeClr val="tx1"/>
                </a:solidFill>
              </a:rPr>
            </a:br>
            <a:r>
              <a:rPr lang="en-US" i="1" dirty="0">
                <a:solidFill>
                  <a:schemeClr val="tx1"/>
                </a:solidFill>
              </a:rPr>
              <a:t/>
            </a:r>
            <a:br>
              <a:rPr lang="en-US" i="1" dirty="0">
                <a:solidFill>
                  <a:schemeClr val="tx1"/>
                </a:solidFill>
              </a:rPr>
            </a:b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70659" name="TextBox 2">
            <a:extLst>
              <a:ext uri="{FF2B5EF4-FFF2-40B4-BE49-F238E27FC236}">
                <a16:creationId xmlns:a16="http://schemas.microsoft.com/office/drawing/2014/main" xmlns="" id="{F2EDE4BF-1DC5-46D1-8C3D-A582172CB7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6725" y="219075"/>
            <a:ext cx="3389313" cy="3397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sr-Latn-RS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168522"/>
      </p:ext>
    </p:extLst>
  </p:cSld>
  <p:clrMapOvr>
    <a:masterClrMapping/>
  </p:clrMapOvr>
  <p:transition advTm="3094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410" name="Rectangle 2">
            <a:extLst>
              <a:ext uri="{FF2B5EF4-FFF2-40B4-BE49-F238E27FC236}">
                <a16:creationId xmlns:a16="http://schemas.microsoft.com/office/drawing/2014/main" xmlns="" id="{AA520C91-8005-45DB-A750-C4CA02F3695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960438" y="577850"/>
            <a:ext cx="8183562" cy="10509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000" b="1" i="1" dirty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Treatment </a:t>
            </a:r>
            <a:r>
              <a:rPr lang="sr-Latn-RS" sz="40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" sz="40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stable </a:t>
            </a:r>
            <a:r>
              <a:rPr lang="en" sz="4000" b="1" i="1" dirty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COPD - Bronchodilators</a:t>
            </a:r>
            <a:endParaRPr lang="en-US" sz="4000" b="1" i="1" dirty="0">
              <a:solidFill>
                <a:schemeClr val="tx2">
                  <a:satMod val="13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1411" name="Rectangle 3">
            <a:extLst>
              <a:ext uri="{FF2B5EF4-FFF2-40B4-BE49-F238E27FC236}">
                <a16:creationId xmlns:a16="http://schemas.microsoft.com/office/drawing/2014/main" xmlns="" id="{1E589D3A-6A66-4FF2-AB71-AF248F00627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258888" y="2047875"/>
            <a:ext cx="7201544" cy="3757389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Bronchodilators are basic medicines </a:t>
            </a:r>
            <a:r>
              <a:rPr lang="sr-Latn-RS" altLang="sr-Latn-RS" sz="2400" dirty="0" err="1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symptomatic COPD </a:t>
            </a:r>
            <a:endParaRPr lang="hr-HR" altLang="sr-Latn-RS" sz="24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lang="sr-Latn-RS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appl</a:t>
            </a:r>
            <a:r>
              <a:rPr lang="sr-Latn-RS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ied</a:t>
            </a:r>
            <a:r>
              <a:rPr lang="en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per 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need </a:t>
            </a:r>
            <a:r>
              <a:rPr lang="en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or on a regular </a:t>
            </a:r>
            <a:r>
              <a:rPr lang="en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basis</a:t>
            </a:r>
            <a:r>
              <a:rPr lang="sr-Latn-RS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f</a:t>
            </a:r>
            <a:r>
              <a:rPr lang="en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prevention or reduction </a:t>
            </a:r>
            <a:r>
              <a:rPr lang="sr-Latn-RS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symptoms </a:t>
            </a:r>
            <a:r>
              <a:rPr lang="en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exacerbations</a:t>
            </a:r>
            <a:endParaRPr lang="hr-HR" altLang="sr-Latn-R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Regular use </a:t>
            </a:r>
            <a:r>
              <a:rPr lang="sr-Latn-RS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long-acting </a:t>
            </a:r>
            <a:r>
              <a:rPr lang="en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bronchodilators is more efficient </a:t>
            </a:r>
            <a:r>
              <a:rPr lang="sr-Latn-RS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that the</a:t>
            </a:r>
            <a:r>
              <a:rPr lang="en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treatment </a:t>
            </a:r>
            <a:r>
              <a:rPr lang="sr-Latn-RS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en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short-acting bronchodilators</a:t>
            </a:r>
            <a:endParaRPr lang="en" altLang="sr-Latn-R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524" name="TextBox 5">
            <a:extLst>
              <a:ext uri="{FF2B5EF4-FFF2-40B4-BE49-F238E27FC236}">
                <a16:creationId xmlns:a16="http://schemas.microsoft.com/office/drawing/2014/main" xmlns="" id="{6EB33A69-5A73-4091-8823-D361769A9E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5150" y="231775"/>
            <a:ext cx="3254375" cy="338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sr-Latn-CS" altLang="sr-Latn-RS">
              <a:latin typeface="Gill Sans MT" panose="020B0502020104020203" pitchFamily="34" charset="0"/>
            </a:endParaRPr>
          </a:p>
        </p:txBody>
      </p:sp>
    </p:spTree>
  </p:cSld>
  <p:clrMapOvr>
    <a:masterClrMapping/>
  </p:clrMapOvr>
  <p:transition advTm="551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17D1E1-F187-432E-8FFF-48F4B75F7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550" y="115888"/>
            <a:ext cx="79629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sz="4000" b="1" i="1" dirty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Reasons </a:t>
            </a:r>
            <a:r>
              <a:rPr lang="sr-Latn-RS" sz="40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f</a:t>
            </a:r>
            <a:r>
              <a:rPr lang="en" sz="40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or application</a:t>
            </a:r>
            <a:r>
              <a:rPr lang="sr-Latn-RS" sz="40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of</a:t>
            </a:r>
            <a:r>
              <a:rPr lang="en" sz="4000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" sz="4000" b="1" i="1" dirty="0">
                <a:solidFill>
                  <a:schemeClr val="tx2">
                    <a:satMod val="13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bronchodilators in COPD</a:t>
            </a:r>
            <a:endParaRPr lang="sr-Latn-CS" sz="4000" b="1" i="1" dirty="0">
              <a:solidFill>
                <a:schemeClr val="tx2">
                  <a:satMod val="13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547" name="Content Placeholder 2">
            <a:extLst>
              <a:ext uri="{FF2B5EF4-FFF2-40B4-BE49-F238E27FC236}">
                <a16:creationId xmlns:a16="http://schemas.microsoft.com/office/drawing/2014/main" xmlns="" id="{C1963E76-0150-402D-AF3E-39AA01892861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" altLang="sr-Latn-RS" sz="25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" altLang="sr-Latn-RS" sz="25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Physiological</a:t>
            </a:r>
            <a:r>
              <a:rPr lang="en" altLang="sr-Latn-RS" sz="25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5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effects</a:t>
            </a:r>
            <a:endParaRPr lang="sr-Latn-CS" altLang="sr-Latn-RS" sz="25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514350" eaLnBrk="1" hangingPunct="1">
              <a:lnSpc>
                <a:spcPct val="80000"/>
              </a:lnSpc>
              <a:buFontTx/>
              <a:buNone/>
            </a:pPr>
            <a:r>
              <a:rPr lang="en" altLang="sr-Latn-RS" sz="2200" i="1" dirty="0">
                <a:latin typeface="Arial" panose="020B0604020202020204" pitchFamily="34" charset="0"/>
                <a:cs typeface="Arial" panose="020B0604020202020204" pitchFamily="34" charset="0"/>
              </a:rPr>
              <a:t>a ) Relaxation </a:t>
            </a:r>
            <a:r>
              <a:rPr lang="sr-Latn-RS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bronchial </a:t>
            </a:r>
            <a:r>
              <a:rPr lang="en" altLang="sr-Latn-RS" sz="2200" i="1" dirty="0">
                <a:latin typeface="Arial" panose="020B0604020202020204" pitchFamily="34" charset="0"/>
                <a:cs typeface="Arial" panose="020B0604020202020204" pitchFamily="34" charset="0"/>
              </a:rPr>
              <a:t>smooth musculature</a:t>
            </a:r>
            <a:endParaRPr lang="sr-Latn-CS" altLang="sr-Latn-RS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514350" eaLnBrk="1" hangingPunct="1">
              <a:lnSpc>
                <a:spcPct val="80000"/>
              </a:lnSpc>
            </a:pPr>
            <a:r>
              <a:rPr lang="en" altLang="sr-Latn-RS" sz="2200" i="1" dirty="0">
                <a:latin typeface="Arial" panose="020B0604020202020204" pitchFamily="34" charset="0"/>
                <a:cs typeface="Arial" panose="020B0604020202020204" pitchFamily="34" charset="0"/>
              </a:rPr>
              <a:t>Bronchodilation : </a:t>
            </a:r>
            <a:r>
              <a:rPr lang="sr-Latn-RS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increase of </a:t>
            </a:r>
            <a:r>
              <a:rPr lang="en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FEV</a:t>
            </a:r>
            <a:r>
              <a:rPr lang="en" altLang="sr-Latn-RS" sz="2200" i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sr-Latn-RS" altLang="sr-Latn-RS" sz="2200" i="1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" altLang="sr-Latn-RS" sz="2200" i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514350" eaLnBrk="1" hangingPunct="1">
              <a:lnSpc>
                <a:spcPct val="80000"/>
              </a:lnSpc>
            </a:pPr>
            <a:r>
              <a:rPr lang="en" altLang="sr-Latn-RS" sz="2200" i="1" dirty="0">
                <a:latin typeface="Arial" panose="020B0604020202020204" pitchFamily="34" charset="0"/>
                <a:cs typeface="Arial" panose="020B0604020202020204" pitchFamily="34" charset="0"/>
              </a:rPr>
              <a:t>Reduced </a:t>
            </a:r>
            <a:r>
              <a:rPr lang="en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air </a:t>
            </a:r>
            <a:r>
              <a:rPr lang="sr-Latn-RS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trapping </a:t>
            </a:r>
            <a:r>
              <a:rPr lang="en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" altLang="sr-Latn-RS" sz="2200" i="1" dirty="0">
                <a:latin typeface="Arial" panose="020B0604020202020204" pitchFamily="34" charset="0"/>
                <a:cs typeface="Arial" panose="020B0604020202020204" pitchFamily="34" charset="0"/>
              </a:rPr>
              <a:t>dynamic hyperinflation</a:t>
            </a:r>
            <a:endParaRPr lang="sr-Latn-CS" altLang="sr-Latn-RS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514350" eaLnBrk="1" hangingPunct="1">
              <a:lnSpc>
                <a:spcPct val="80000"/>
              </a:lnSpc>
              <a:buFontTx/>
              <a:buNone/>
            </a:pPr>
            <a:r>
              <a:rPr lang="en" altLang="sr-Latn-RS" sz="2200" i="1" dirty="0">
                <a:latin typeface="Arial" panose="020B0604020202020204" pitchFamily="34" charset="0"/>
                <a:cs typeface="Arial" panose="020B0604020202020204" pitchFamily="34" charset="0"/>
              </a:rPr>
              <a:t>b ) </a:t>
            </a:r>
            <a:r>
              <a:rPr lang="en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Non-bronchodilator </a:t>
            </a:r>
            <a:r>
              <a:rPr lang="en" altLang="sr-Latn-RS" sz="2200" i="1" dirty="0">
                <a:latin typeface="Arial" panose="020B0604020202020204" pitchFamily="34" charset="0"/>
                <a:cs typeface="Arial" panose="020B0604020202020204" pitchFamily="34" charset="0"/>
              </a:rPr>
              <a:t>effects </a:t>
            </a:r>
            <a:r>
              <a:rPr lang="en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(LABA, theophylline)</a:t>
            </a:r>
            <a:endParaRPr lang="sr-Cyrl-RS" altLang="sr-Latn-RS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514350" eaLnBrk="1" hangingPunct="1">
              <a:lnSpc>
                <a:spcPct val="80000"/>
              </a:lnSpc>
              <a:buFontTx/>
              <a:buNone/>
            </a:pPr>
            <a:r>
              <a:rPr lang="en" altLang="sr-Latn-RS" sz="25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Clinical effects</a:t>
            </a:r>
            <a:endParaRPr lang="sr-Latn-CS" altLang="sr-Latn-RS" sz="25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514350" eaLnBrk="1" hangingPunct="1">
              <a:lnSpc>
                <a:spcPct val="80000"/>
              </a:lnSpc>
            </a:pPr>
            <a:r>
              <a:rPr lang="en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↓ symptom</a:t>
            </a:r>
            <a:r>
              <a:rPr lang="sr-Latn-RS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 and</a:t>
            </a:r>
            <a:r>
              <a:rPr lang="en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200" i="1" dirty="0">
                <a:latin typeface="Arial" panose="020B0604020202020204" pitchFamily="34" charset="0"/>
                <a:cs typeface="Arial" panose="020B0604020202020204" pitchFamily="34" charset="0"/>
              </a:rPr>
              <a:t>lack </a:t>
            </a:r>
            <a:r>
              <a:rPr lang="sr-Latn-RS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breath</a:t>
            </a:r>
            <a:endParaRPr lang="sr-Latn-CS" altLang="sr-Latn-RS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514350" eaLnBrk="1" hangingPunct="1">
              <a:lnSpc>
                <a:spcPct val="80000"/>
              </a:lnSpc>
            </a:pPr>
            <a:r>
              <a:rPr lang="en" altLang="sr-Latn-RS" sz="2200" i="1" dirty="0">
                <a:latin typeface="Arial" panose="020B0604020202020204" pitchFamily="34" charset="0"/>
                <a:cs typeface="Arial" panose="020B0604020202020204" pitchFamily="34" charset="0"/>
              </a:rPr>
              <a:t>↑ tolerance </a:t>
            </a:r>
            <a:r>
              <a:rPr lang="sr-Latn-RS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en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physical </a:t>
            </a:r>
            <a:r>
              <a:rPr lang="en" altLang="sr-Latn-RS" sz="2200" i="1" dirty="0">
                <a:latin typeface="Arial" panose="020B0604020202020204" pitchFamily="34" charset="0"/>
                <a:cs typeface="Arial" panose="020B0604020202020204" pitchFamily="34" charset="0"/>
              </a:rPr>
              <a:t>effort</a:t>
            </a:r>
            <a:endParaRPr lang="sr-Latn-CS" altLang="sr-Latn-RS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514350" eaLnBrk="1" hangingPunct="1">
              <a:lnSpc>
                <a:spcPct val="80000"/>
              </a:lnSpc>
            </a:pPr>
            <a:r>
              <a:rPr lang="en" altLang="sr-Latn-RS" sz="2200" i="1" dirty="0">
                <a:latin typeface="Arial" panose="020B0604020202020204" pitchFamily="34" charset="0"/>
                <a:cs typeface="Arial" panose="020B0604020202020204" pitchFamily="34" charset="0"/>
              </a:rPr>
              <a:t>↑ quality </a:t>
            </a:r>
            <a:r>
              <a:rPr lang="sr-Latn-RS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sleep</a:t>
            </a:r>
            <a:endParaRPr lang="sr-Latn-CS" altLang="sr-Latn-RS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514350" eaLnBrk="1" hangingPunct="1">
              <a:lnSpc>
                <a:spcPct val="80000"/>
              </a:lnSpc>
            </a:pPr>
            <a:r>
              <a:rPr lang="en" altLang="sr-Latn-RS" sz="2200" i="1" dirty="0">
                <a:latin typeface="Arial" panose="020B0604020202020204" pitchFamily="34" charset="0"/>
                <a:cs typeface="Arial" panose="020B0604020202020204" pitchFamily="34" charset="0"/>
              </a:rPr>
              <a:t>↑ </a:t>
            </a:r>
            <a:r>
              <a:rPr lang="en" altLang="sr-Latn-RS" sz="2200" i="1" dirty="0" err="1">
                <a:latin typeface="Arial" panose="020B0604020202020204" pitchFamily="34" charset="0"/>
                <a:cs typeface="Arial" panose="020B0604020202020204" pitchFamily="34" charset="0"/>
              </a:rPr>
              <a:t>quality</a:t>
            </a:r>
            <a:r>
              <a:rPr lang="en" altLang="sr-Latn-RS" sz="2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200" i="1" dirty="0" err="1">
                <a:latin typeface="Arial" panose="020B0604020202020204" pitchFamily="34" charset="0"/>
                <a:cs typeface="Arial" panose="020B0604020202020204" pitchFamily="34" charset="0"/>
              </a:rPr>
              <a:t>of life</a:t>
            </a:r>
            <a:endParaRPr lang="sr-Latn-CS" altLang="sr-Latn-RS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514350" eaLnBrk="1" hangingPunct="1">
              <a:lnSpc>
                <a:spcPct val="80000"/>
              </a:lnSpc>
            </a:pPr>
            <a:r>
              <a:rPr lang="en" altLang="sr-Latn-RS" sz="2200" i="1" dirty="0">
                <a:latin typeface="Arial" panose="020B0604020202020204" pitchFamily="34" charset="0"/>
                <a:cs typeface="Arial" panose="020B0604020202020204" pitchFamily="34" charset="0"/>
              </a:rPr>
              <a:t>↓ </a:t>
            </a:r>
            <a:r>
              <a:rPr lang="en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frequency</a:t>
            </a:r>
            <a:r>
              <a:rPr lang="sr-Latn-RS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of</a:t>
            </a:r>
            <a:r>
              <a:rPr lang="en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200" i="1" dirty="0">
                <a:latin typeface="Arial" panose="020B0604020202020204" pitchFamily="34" charset="0"/>
                <a:cs typeface="Arial" panose="020B0604020202020204" pitchFamily="34" charset="0"/>
              </a:rPr>
              <a:t>acute </a:t>
            </a:r>
            <a:r>
              <a:rPr lang="en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exacerbation</a:t>
            </a:r>
            <a:r>
              <a:rPr lang="sr-Latn-RS" altLang="sr-Latn-RS" sz="2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sr-Latn-CS" altLang="sr-Latn-RS" sz="2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eaLnBrk="1" hangingPunct="1">
              <a:lnSpc>
                <a:spcPct val="80000"/>
              </a:lnSpc>
            </a:pPr>
            <a:endParaRPr lang="sr-Latn-CS" altLang="sr-Latn-RS" sz="2500" i="1" dirty="0"/>
          </a:p>
          <a:p>
            <a:pPr marL="514350" indent="-514350" eaLnBrk="1" hangingPunct="1">
              <a:lnSpc>
                <a:spcPct val="80000"/>
              </a:lnSpc>
            </a:pPr>
            <a:endParaRPr lang="sr-Latn-CS" altLang="sr-Latn-RS" sz="2500" i="1" dirty="0"/>
          </a:p>
        </p:txBody>
      </p:sp>
      <p:sp>
        <p:nvSpPr>
          <p:cNvPr id="108548" name="TextBox 3">
            <a:extLst>
              <a:ext uri="{FF2B5EF4-FFF2-40B4-BE49-F238E27FC236}">
                <a16:creationId xmlns:a16="http://schemas.microsoft.com/office/drawing/2014/main" xmlns="" id="{21C91E24-6C45-4664-849D-0ACA9B7D8A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6313" y="6500813"/>
            <a:ext cx="40973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 sz="1200">
                <a:latin typeface="Gill Sans MT" panose="020B0502020104020203" pitchFamily="34" charset="0"/>
              </a:rPr>
              <a:t>Hanania NA, Donohue JF. Proc. Am Thorac Soc 2007; 4: 526-534</a:t>
            </a:r>
          </a:p>
        </p:txBody>
      </p:sp>
    </p:spTree>
  </p:cSld>
  <p:clrMapOvr>
    <a:masterClrMapping/>
  </p:clrMapOvr>
  <p:transition advTm="32441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>
            <a:extLst>
              <a:ext uri="{FF2B5EF4-FFF2-40B4-BE49-F238E27FC236}">
                <a16:creationId xmlns:a16="http://schemas.microsoft.com/office/drawing/2014/main" xmlns="" id="{54D69C60-9467-4CCB-BC22-0CE2E87203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" b="1" i="1" dirty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Short acting </a:t>
            </a:r>
            <a:r>
              <a:rPr lang="en" b="1" i="1" dirty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 </a:t>
            </a:r>
            <a:r>
              <a:rPr lang="en" b="1" i="1" baseline="-25000" dirty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2 </a:t>
            </a:r>
            <a:r>
              <a:rPr lang="en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– </a:t>
            </a:r>
            <a:r>
              <a:rPr lang="en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agonists</a:t>
            </a:r>
            <a:r>
              <a:rPr lang="sr-Latn-RS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r-Latn-RS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Latn-RS" b="1" i="1" dirty="0" smtClean="0">
                <a:solidFill>
                  <a:schemeClr val="tx2">
                    <a:satMod val="13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SABA</a:t>
            </a:r>
            <a:endParaRPr lang="en-GB" b="1" i="1" dirty="0">
              <a:solidFill>
                <a:schemeClr val="tx2">
                  <a:satMod val="13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1011" name="Rectangle 3">
            <a:extLst>
              <a:ext uri="{FF2B5EF4-FFF2-40B4-BE49-F238E27FC236}">
                <a16:creationId xmlns:a16="http://schemas.microsoft.com/office/drawing/2014/main" xmlns="" id="{F66F88CC-4813-4764-9D67-44BAE9DA95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81188" y="1643063"/>
            <a:ext cx="6818312" cy="4713287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" altLang="sr-Latn-RS" sz="2800" b="1" i="1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Salbutamol, fenoterol</a:t>
            </a:r>
            <a:endParaRPr lang="en-GB" altLang="sr-Latn-RS" sz="2800" b="1" i="1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eaLnBrk="1" hangingPunct="1">
              <a:lnSpc>
                <a:spcPct val="80000"/>
              </a:lnSpc>
            </a:pPr>
            <a:endParaRPr lang="en-GB" altLang="sr-Latn-RS" sz="2800" i="1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eaLnBrk="1" hangingPunct="1">
              <a:lnSpc>
                <a:spcPct val="80000"/>
              </a:lnSpc>
            </a:pPr>
            <a:r>
              <a:rPr lang="en" altLang="sr-Latn-RS" sz="2800" i="1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They bring to relaxation smooth 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airway 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musculature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800" i="1" dirty="0">
                <a:latin typeface="Arial" panose="020B0604020202020204" pitchFamily="34" charset="0"/>
                <a:cs typeface="Arial" panose="020B0604020202020204" pitchFamily="34" charset="0"/>
              </a:rPr>
              <a:t>across 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acti</a:t>
            </a:r>
            <a:r>
              <a:rPr lang="sr-Latn-RS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ng</a:t>
            </a:r>
            <a:r>
              <a:rPr lang="en" altLang="sr-Latn-R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800" i="1" dirty="0">
                <a:latin typeface="Arial" panose="020B0604020202020204" pitchFamily="34" charset="0"/>
                <a:cs typeface="Arial" panose="020B0604020202020204" pitchFamily="34" charset="0"/>
              </a:rPr>
              <a:t>on the </a:t>
            </a:r>
            <a:r>
              <a:rPr lang="en" altLang="sr-Latn-RS" sz="2800" i="1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 </a:t>
            </a:r>
            <a:r>
              <a:rPr lang="en" altLang="sr-Latn-RS" sz="2800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" altLang="sr-Latn-RS" sz="2800" i="1" dirty="0">
                <a:latin typeface="Arial" panose="020B0604020202020204" pitchFamily="34" charset="0"/>
                <a:cs typeface="Arial" panose="020B0604020202020204" pitchFamily="34" charset="0"/>
              </a:rPr>
              <a:t>-receptors</a:t>
            </a:r>
            <a:endParaRPr lang="sr-Latn-CS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sr-Latn-RS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Quick 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onset of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actio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 and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acute release from the symptoms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(after 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min, max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 effect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after 30 min, 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effect 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lasts for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4-6 hours)</a:t>
            </a:r>
            <a:endParaRPr lang="en-GB" altLang="sr-Latn-RS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Potential issue is 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excessive </a:t>
            </a:r>
            <a:r>
              <a:rPr lang="en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with the purpose of controlling 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frequent </a:t>
            </a:r>
            <a:r>
              <a:rPr lang="sr-Latn-RS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" altLang="sr-Latn-R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ymptoms</a:t>
            </a:r>
            <a:endParaRPr lang="en-GB" altLang="sr-Latn-RS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GB" altLang="sr-Latn-RS" sz="2800" i="1" dirty="0"/>
          </a:p>
          <a:p>
            <a:pPr eaLnBrk="1" hangingPunct="1">
              <a:lnSpc>
                <a:spcPct val="80000"/>
              </a:lnSpc>
            </a:pPr>
            <a:endParaRPr lang="en-GB" altLang="sr-Latn-RS" sz="2800" i="1" dirty="0"/>
          </a:p>
        </p:txBody>
      </p:sp>
    </p:spTree>
    <p:custDataLst>
      <p:tags r:id="rId1"/>
    </p:custDataLst>
  </p:cSld>
  <p:clrMapOvr>
    <a:masterClrMapping/>
  </p:clrMapOvr>
  <p:transition advTm="30903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12">
            <a:extLst>
              <a:ext uri="{FF2B5EF4-FFF2-40B4-BE49-F238E27FC236}">
                <a16:creationId xmlns:a16="http://schemas.microsoft.com/office/drawing/2014/main" xmlns="" id="{E9929B2F-DCB1-465A-A492-4CE73ACD51E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971600" y="293648"/>
            <a:ext cx="8064896" cy="804863"/>
          </a:xfrm>
        </p:spPr>
        <p:txBody>
          <a:bodyPr lIns="78629" tIns="39315" rIns="78629" bIns="39315">
            <a:noAutofit/>
          </a:bodyPr>
          <a:lstStyle/>
          <a:p>
            <a:pPr algn="ctr" eaLnBrk="1" fontAlgn="auto" hangingPunct="1">
              <a:spcAft>
                <a:spcPts val="0"/>
              </a:spcAft>
              <a:buClr>
                <a:srgbClr val="FFFFFF"/>
              </a:buClr>
              <a:defRPr/>
            </a:pPr>
            <a:r>
              <a:rPr lang="sr-Latn-RS" sz="3600" b="1" i="1" dirty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  <a:sym typeface="Arial" pitchFamily="34" charset="0"/>
              </a:rPr>
              <a:t>M</a:t>
            </a:r>
            <a:r>
              <a:rPr lang="en" sz="3600" b="1" i="1" dirty="0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  <a:sym typeface="Arial" pitchFamily="34" charset="0"/>
              </a:rPr>
              <a:t>ost common </a:t>
            </a:r>
            <a:r>
              <a:rPr lang="sr-Latn-RS" sz="3600" b="1" i="1" dirty="0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  <a:sym typeface="Arial" pitchFamily="34" charset="0"/>
              </a:rPr>
              <a:t>adverse</a:t>
            </a:r>
            <a:r>
              <a:rPr lang="en" sz="3600" b="1" i="1" dirty="0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  <a:sym typeface="Arial" pitchFamily="34" charset="0"/>
              </a:rPr>
              <a:t> effects</a:t>
            </a:r>
            <a:r>
              <a:rPr lang="sr-Latn-RS" sz="3600" b="1" i="1" dirty="0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  <a:sym typeface="Arial" pitchFamily="34" charset="0"/>
              </a:rPr>
              <a:t> of </a:t>
            </a:r>
            <a:r>
              <a:rPr lang="en" sz="3600" b="1" i="1" dirty="0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  <a:sym typeface="Symbol" pitchFamily="18" charset="2"/>
              </a:rPr>
              <a:t></a:t>
            </a:r>
            <a:r>
              <a:rPr lang="en" sz="3600" b="1" i="1" baseline="-25000" dirty="0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  <a:sym typeface="Symbol" pitchFamily="18" charset="2"/>
              </a:rPr>
              <a:t>2 </a:t>
            </a:r>
            <a:r>
              <a:rPr lang="en" sz="3600" b="1" i="1" dirty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  <a:sym typeface="Symbol" pitchFamily="18" charset="2"/>
              </a:rPr>
              <a:t>- </a:t>
            </a:r>
            <a:r>
              <a:rPr lang="en" sz="3600" b="1" i="1" dirty="0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  <a:sym typeface="Symbol" pitchFamily="18" charset="2"/>
              </a:rPr>
              <a:t>agonist</a:t>
            </a:r>
            <a:r>
              <a:rPr lang="sr-Latn-RS" sz="3600" b="1" i="1" dirty="0" smtClean="0"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  <a:sym typeface="Symbol" pitchFamily="18" charset="2"/>
              </a:rPr>
              <a:t>s</a:t>
            </a:r>
            <a:endParaRPr lang="en-US" sz="3600" b="1" i="1" dirty="0"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  <a:sym typeface="Symbol" pitchFamily="18" charset="2"/>
            </a:endParaRPr>
          </a:p>
        </p:txBody>
      </p:sp>
      <p:pic>
        <p:nvPicPr>
          <p:cNvPr id="110595" name="Picture 5">
            <a:extLst>
              <a:ext uri="{FF2B5EF4-FFF2-40B4-BE49-F238E27FC236}">
                <a16:creationId xmlns:a16="http://schemas.microsoft.com/office/drawing/2014/main" xmlns="" id="{F69E3F56-6AE2-4873-91B4-DE8A5017E1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063" y="1462088"/>
            <a:ext cx="1981200" cy="449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7">
            <a:extLst>
              <a:ext uri="{FF2B5EF4-FFF2-40B4-BE49-F238E27FC236}">
                <a16:creationId xmlns:a16="http://schemas.microsoft.com/office/drawing/2014/main" xmlns="" id="{782D090B-4456-47DE-BD2C-DA377EA532AE}"/>
              </a:ext>
            </a:extLst>
          </p:cNvPr>
          <p:cNvSpPr/>
          <p:nvPr/>
        </p:nvSpPr>
        <p:spPr>
          <a:xfrm>
            <a:off x="4286250" y="2428875"/>
            <a:ext cx="1643063" cy="357188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xmlns="" id="{C632C006-535A-4C9A-A36E-BFCBDF2280B6}"/>
              </a:ext>
            </a:extLst>
          </p:cNvPr>
          <p:cNvSpPr/>
          <p:nvPr/>
        </p:nvSpPr>
        <p:spPr>
          <a:xfrm rot="20920635">
            <a:off x="2214563" y="4000500"/>
            <a:ext cx="2928937" cy="35718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0598" name="Rectangle 13">
            <a:extLst>
              <a:ext uri="{FF2B5EF4-FFF2-40B4-BE49-F238E27FC236}">
                <a16:creationId xmlns:a16="http://schemas.microsoft.com/office/drawing/2014/main" xmlns="" id="{687F5B89-532E-4E6D-BF61-E89DB59612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1340767"/>
            <a:ext cx="4316288" cy="4453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629" tIns="39315" rIns="78629" bIns="39315"/>
          <a:lstStyle>
            <a:lvl1pPr marL="233363" indent="-233363" defTabSz="785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52400" defTabSz="785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85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85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858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85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85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85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85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</a:pPr>
            <a:endParaRPr lang="en-US" altLang="sr-Latn-RS" sz="2400" i="1" dirty="0">
              <a:sym typeface="Arial" panose="020B0604020202020204" pitchFamily="34" charset="0"/>
            </a:endParaRPr>
          </a:p>
          <a:p>
            <a:pPr lvl="1" eaLnBrk="1" hangingPunct="1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</a:pPr>
            <a:r>
              <a:rPr lang="en" altLang="sr-Latn-RS" sz="2800" i="1" dirty="0" err="1">
                <a:sym typeface="Arial" panose="020B0604020202020204" pitchFamily="34" charset="0"/>
              </a:rPr>
              <a:t>Palpitations</a:t>
            </a:r>
            <a:endParaRPr lang="en-US" altLang="sr-Latn-RS" sz="2800" i="1" dirty="0">
              <a:sym typeface="Arial" panose="020B0604020202020204" pitchFamily="34" charset="0"/>
            </a:endParaRPr>
          </a:p>
          <a:p>
            <a:pPr lvl="1" eaLnBrk="1" hangingPunct="1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</a:pPr>
            <a:r>
              <a:rPr lang="en" altLang="sr-Latn-RS" sz="2800" i="1" dirty="0" err="1">
                <a:sym typeface="Arial" panose="020B0604020202020204" pitchFamily="34" charset="0"/>
              </a:rPr>
              <a:t>Tachycardia</a:t>
            </a:r>
            <a:endParaRPr lang="en-US" altLang="sr-Latn-RS" sz="2800" i="1" dirty="0">
              <a:sym typeface="Arial" panose="020B0604020202020204" pitchFamily="34" charset="0"/>
            </a:endParaRPr>
          </a:p>
          <a:p>
            <a:pPr lvl="1" eaLnBrk="1" hangingPunct="1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</a:pPr>
            <a:r>
              <a:rPr lang="en" altLang="sr-Latn-RS" sz="2800" i="1" dirty="0">
                <a:sym typeface="Arial" panose="020B0604020202020204" pitchFamily="34" charset="0"/>
              </a:rPr>
              <a:t>Ventricular arrhythmia </a:t>
            </a:r>
            <a:r>
              <a:rPr lang="en" altLang="sr-Latn-RS" sz="2800" i="1" dirty="0" smtClean="0">
                <a:sym typeface="Arial" panose="020B0604020202020204" pitchFamily="34" charset="0"/>
              </a:rPr>
              <a:t>(rare)</a:t>
            </a:r>
            <a:endParaRPr lang="en" altLang="sr-Latn-RS" sz="2800" i="1" dirty="0">
              <a:sym typeface="Arial" panose="020B0604020202020204" pitchFamily="34" charset="0"/>
            </a:endParaRPr>
          </a:p>
          <a:p>
            <a:pPr lvl="1" eaLnBrk="1" hangingPunct="1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</a:pPr>
            <a:r>
              <a:rPr lang="sr-Latn-RS" altLang="sr-Latn-RS" sz="2800" i="1" dirty="0" smtClean="0">
                <a:sym typeface="Arial" panose="020B0604020202020204" pitchFamily="34" charset="0"/>
              </a:rPr>
              <a:t>Sleep d</a:t>
            </a:r>
            <a:r>
              <a:rPr lang="en" altLang="sr-Latn-RS" sz="2800" i="1" dirty="0" smtClean="0">
                <a:sym typeface="Arial" panose="020B0604020202020204" pitchFamily="34" charset="0"/>
              </a:rPr>
              <a:t>isorder</a:t>
            </a:r>
            <a:endParaRPr lang="en-US" altLang="sr-Latn-RS" sz="2800" i="1" dirty="0">
              <a:sym typeface="Arial" panose="020B0604020202020204" pitchFamily="34" charset="0"/>
            </a:endParaRPr>
          </a:p>
          <a:p>
            <a:pPr lvl="1" eaLnBrk="1" hangingPunct="1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</a:pPr>
            <a:r>
              <a:rPr lang="en" altLang="sr-Latn-RS" sz="2800" i="1" dirty="0" err="1">
                <a:sym typeface="Arial" panose="020B0604020202020204" pitchFamily="34" charset="0"/>
              </a:rPr>
              <a:t>Tremor</a:t>
            </a:r>
            <a:endParaRPr lang="en-US" altLang="sr-Latn-RS" sz="2800" i="1" dirty="0">
              <a:sym typeface="Arial" panose="020B0604020202020204" pitchFamily="34" charset="0"/>
            </a:endParaRPr>
          </a:p>
          <a:p>
            <a:pPr lvl="1" eaLnBrk="1" hangingPunct="1">
              <a:spcBef>
                <a:spcPts val="550"/>
              </a:spcBef>
              <a:buClr>
                <a:schemeClr val="accent1"/>
              </a:buClr>
              <a:buFont typeface="Verdana" panose="020B0604030504040204" pitchFamily="34" charset="0"/>
              <a:buChar char="◦"/>
            </a:pPr>
            <a:r>
              <a:rPr lang="en" altLang="sr-Latn-RS" sz="2800" i="1" dirty="0" err="1">
                <a:sym typeface="Arial" panose="020B0604020202020204" pitchFamily="34" charset="0"/>
              </a:rPr>
              <a:t>Hypokalemia</a:t>
            </a:r>
            <a:endParaRPr lang="en-US" altLang="sr-Latn-RS" sz="2800" i="1" dirty="0"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97"/>
    </mc:Choice>
    <mc:Fallback xmlns="">
      <p:transition spd="slow" advTm="176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29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8|7.4|3.9|2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3|5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7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8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5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2.5|20.6|3.6|7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5.2|2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8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1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4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15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Default Design">
  <a:themeElements>
    <a:clrScheme name="1_Default Design 8">
      <a:dk1>
        <a:srgbClr val="000000"/>
      </a:dk1>
      <a:lt1>
        <a:srgbClr val="FFFFFF"/>
      </a:lt1>
      <a:dk2>
        <a:srgbClr val="000066"/>
      </a:dk2>
      <a:lt2>
        <a:srgbClr val="FFCC00"/>
      </a:lt2>
      <a:accent1>
        <a:srgbClr val="FF6600"/>
      </a:accent1>
      <a:accent2>
        <a:srgbClr val="FFFF66"/>
      </a:accent2>
      <a:accent3>
        <a:srgbClr val="AAAAB8"/>
      </a:accent3>
      <a:accent4>
        <a:srgbClr val="DADADA"/>
      </a:accent4>
      <a:accent5>
        <a:srgbClr val="FFB8AA"/>
      </a:accent5>
      <a:accent6>
        <a:srgbClr val="E7E75C"/>
      </a:accent6>
      <a:hlink>
        <a:srgbClr val="00FFFF"/>
      </a:hlink>
      <a:folHlink>
        <a:srgbClr val="FF3399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FF6600"/>
        </a:accent1>
        <a:accent2>
          <a:srgbClr val="FFFF66"/>
        </a:accent2>
        <a:accent3>
          <a:srgbClr val="AAAAB8"/>
        </a:accent3>
        <a:accent4>
          <a:srgbClr val="DADADA"/>
        </a:accent4>
        <a:accent5>
          <a:srgbClr val="FFB8AA"/>
        </a:accent5>
        <a:accent6>
          <a:srgbClr val="E7E75C"/>
        </a:accent6>
        <a:hlink>
          <a:srgbClr val="00FFFF"/>
        </a:hlink>
        <a:folHlink>
          <a:srgbClr val="FF33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Blank">
  <a:themeElements>
    <a:clrScheme name="">
      <a:dk1>
        <a:srgbClr val="808080"/>
      </a:dk1>
      <a:lt1>
        <a:srgbClr val="FFFFFF"/>
      </a:lt1>
      <a:dk2>
        <a:srgbClr val="BDBDBB"/>
      </a:dk2>
      <a:lt2>
        <a:srgbClr val="000000"/>
      </a:lt2>
      <a:accent1>
        <a:srgbClr val="BBE0E3"/>
      </a:accent1>
      <a:accent2>
        <a:srgbClr val="333399"/>
      </a:accent2>
      <a:accent3>
        <a:srgbClr val="DBDBD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C8C8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2200" b="0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8C8C8C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2200" b="0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1_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efault Design">
  <a:themeElements>
    <a:clrScheme name="1_Default Design 8">
      <a:dk1>
        <a:srgbClr val="000000"/>
      </a:dk1>
      <a:lt1>
        <a:srgbClr val="FFFFFF"/>
      </a:lt1>
      <a:dk2>
        <a:srgbClr val="000066"/>
      </a:dk2>
      <a:lt2>
        <a:srgbClr val="FFCC00"/>
      </a:lt2>
      <a:accent1>
        <a:srgbClr val="FF6600"/>
      </a:accent1>
      <a:accent2>
        <a:srgbClr val="FFFF66"/>
      </a:accent2>
      <a:accent3>
        <a:srgbClr val="AAAAB8"/>
      </a:accent3>
      <a:accent4>
        <a:srgbClr val="DADADA"/>
      </a:accent4>
      <a:accent5>
        <a:srgbClr val="FFB8AA"/>
      </a:accent5>
      <a:accent6>
        <a:srgbClr val="E7E75C"/>
      </a:accent6>
      <a:hlink>
        <a:srgbClr val="00FFFF"/>
      </a:hlink>
      <a:folHlink>
        <a:srgbClr val="FF3399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FF6600"/>
        </a:accent1>
        <a:accent2>
          <a:srgbClr val="FFFF66"/>
        </a:accent2>
        <a:accent3>
          <a:srgbClr val="AAAAB8"/>
        </a:accent3>
        <a:accent4>
          <a:srgbClr val="DADADA"/>
        </a:accent4>
        <a:accent5>
          <a:srgbClr val="FFB8AA"/>
        </a:accent5>
        <a:accent6>
          <a:srgbClr val="E7E75C"/>
        </a:accent6>
        <a:hlink>
          <a:srgbClr val="00FFFF"/>
        </a:hlink>
        <a:folHlink>
          <a:srgbClr val="FF33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Office Theme">
  <a:themeElements>
    <a:clrScheme name="T+O original">
      <a:dk1>
        <a:srgbClr val="58646E"/>
      </a:dk1>
      <a:lt1>
        <a:sysClr val="window" lastClr="FFFFFF"/>
      </a:lt1>
      <a:dk2>
        <a:srgbClr val="004587"/>
      </a:dk2>
      <a:lt2>
        <a:srgbClr val="74C7DC"/>
      </a:lt2>
      <a:accent1>
        <a:srgbClr val="58646E"/>
      </a:accent1>
      <a:accent2>
        <a:srgbClr val="F08080"/>
      </a:accent2>
      <a:accent3>
        <a:srgbClr val="CCCC00"/>
      </a:accent3>
      <a:accent4>
        <a:srgbClr val="2D937B"/>
      </a:accent4>
      <a:accent5>
        <a:srgbClr val="FF6801"/>
      </a:accent5>
      <a:accent6>
        <a:srgbClr val="FF962D"/>
      </a:accent6>
      <a:hlink>
        <a:srgbClr val="FFB793"/>
      </a:hlink>
      <a:folHlink>
        <a:srgbClr val="FFC247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bg1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noAutofit/>
      </a:bodyPr>
      <a:lstStyle>
        <a:defPPr>
          <a:defRPr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8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94F1F3D9-47D7-4EAD-AEDA-9CABAF2CDC2A}">
  <we:reference id="wa104379177" version="1.0.0.1" store="en-US" storeType="OMEX"/>
  <we:alternateReferences>
    <we:reference id="wa104379177" version="1.0.0.1" store="wa10437917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8291</TotalTime>
  <Words>2345</Words>
  <Application>Microsoft Office PowerPoint</Application>
  <PresentationFormat>On-screen Show (4:3)</PresentationFormat>
  <Paragraphs>390</Paragraphs>
  <Slides>57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22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57</vt:i4>
      </vt:variant>
    </vt:vector>
  </HeadingPairs>
  <TitlesOfParts>
    <vt:vector size="86" baseType="lpstr">
      <vt:lpstr>ＭＳ Ｐゴシック</vt:lpstr>
      <vt:lpstr>ＭＳ Ｐゴシック</vt:lpstr>
      <vt:lpstr>Arial</vt:lpstr>
      <vt:lpstr>Arial (Headings)</vt:lpstr>
      <vt:lpstr>Arial Black</vt:lpstr>
      <vt:lpstr>Baskerville Old Face</vt:lpstr>
      <vt:lpstr>Browallia New</vt:lpstr>
      <vt:lpstr>Calibri</vt:lpstr>
      <vt:lpstr>Calibri Light</vt:lpstr>
      <vt:lpstr>Corbel</vt:lpstr>
      <vt:lpstr>Cordia New</vt:lpstr>
      <vt:lpstr>Gill Sans MT</vt:lpstr>
      <vt:lpstr>Helvetica Neue</vt:lpstr>
      <vt:lpstr>Lucida Grande</vt:lpstr>
      <vt:lpstr>Monotype Sorts</vt:lpstr>
      <vt:lpstr>Symbol</vt:lpstr>
      <vt:lpstr>Tahoma</vt:lpstr>
      <vt:lpstr>Times</vt:lpstr>
      <vt:lpstr>Times New Roman</vt:lpstr>
      <vt:lpstr>Verdana</vt:lpstr>
      <vt:lpstr>Wingdings</vt:lpstr>
      <vt:lpstr>Wingdings 2</vt:lpstr>
      <vt:lpstr>Solstice</vt:lpstr>
      <vt:lpstr>2_Default Design</vt:lpstr>
      <vt:lpstr>1_Blank</vt:lpstr>
      <vt:lpstr>1_Default Design</vt:lpstr>
      <vt:lpstr>1_Office Theme</vt:lpstr>
      <vt:lpstr>2_Office Theme</vt:lpstr>
      <vt:lpstr>3_Perspective</vt:lpstr>
      <vt:lpstr>PowerPoint Presentation</vt:lpstr>
      <vt:lpstr>Pharmacological COPD therapy</vt:lpstr>
      <vt:lpstr>Main goal: proper selection of available therapeutic options</vt:lpstr>
      <vt:lpstr>Inhalatory application of medication</vt:lpstr>
      <vt:lpstr>PowerPoint Presentation</vt:lpstr>
      <vt:lpstr>Treatment of stable COPD - Bronchodilators</vt:lpstr>
      <vt:lpstr>Reasons for application of bronchodilators in COPD</vt:lpstr>
      <vt:lpstr>Short acting  2 – agonists SABA</vt:lpstr>
      <vt:lpstr>Most common adverse effects of 2 - agonists</vt:lpstr>
      <vt:lpstr>Long acting  2 – agonists LABA</vt:lpstr>
      <vt:lpstr>Short acting anticholinergics SAMA</vt:lpstr>
      <vt:lpstr>Ipratropium bromide   </vt:lpstr>
      <vt:lpstr>PowerPoint Presentation</vt:lpstr>
      <vt:lpstr>Long acting anticholinergics LAMA</vt:lpstr>
      <vt:lpstr>PowerPoint Presentation</vt:lpstr>
      <vt:lpstr>Theophylline</vt:lpstr>
      <vt:lpstr>Inhaled corticosteroids ICS</vt:lpstr>
      <vt:lpstr>Inhaled corticosteroids ICS</vt:lpstr>
      <vt:lpstr>Combination LABA + ICS</vt:lpstr>
      <vt:lpstr>Interaction between corticosteroids and LABA ?</vt:lpstr>
      <vt:lpstr>PowerPoint Presentation</vt:lpstr>
      <vt:lpstr>Phosphodiesterase 4 (PDE4) inhibitor</vt:lpstr>
      <vt:lpstr>Roflumilast </vt:lpstr>
      <vt:lpstr>PowerPoint Presentation</vt:lpstr>
      <vt:lpstr>     </vt:lpstr>
      <vt:lpstr>PowerPoint Presentation</vt:lpstr>
      <vt:lpstr>PowerPoint Presentation</vt:lpstr>
      <vt:lpstr>GOLD 2019</vt:lpstr>
      <vt:lpstr>PowerPoint Presentation</vt:lpstr>
      <vt:lpstr>Other interventions</vt:lpstr>
      <vt:lpstr>Non-pharmacological interventions</vt:lpstr>
      <vt:lpstr>Oxygen therapy</vt:lpstr>
      <vt:lpstr>PowerPoint Presentation</vt:lpstr>
      <vt:lpstr>Ventilation support</vt:lpstr>
      <vt:lpstr>Surgical methods</vt:lpstr>
      <vt:lpstr>PowerPoint Presentation</vt:lpstr>
      <vt:lpstr>Exacerbations in COPD</vt:lpstr>
      <vt:lpstr>Definition of the exacerbation</vt:lpstr>
      <vt:lpstr>PowerPoint Presentation</vt:lpstr>
      <vt:lpstr>PowerPoint Presentation</vt:lpstr>
      <vt:lpstr>Assessment of a severity of COPD exacerbation</vt:lpstr>
      <vt:lpstr>PowerPoint Presentation</vt:lpstr>
      <vt:lpstr>   Most common causes for COPD exacerbation </vt:lpstr>
      <vt:lpstr>PowerPoint Presentation</vt:lpstr>
      <vt:lpstr>Diagnostics and assessment of severity of COPD exacerbation </vt:lpstr>
      <vt:lpstr>PowerPoint Presentation</vt:lpstr>
      <vt:lpstr>Bronchodilators</vt:lpstr>
      <vt:lpstr>Corticosteroids</vt:lpstr>
      <vt:lpstr>Antibiotics</vt:lpstr>
      <vt:lpstr> Indications for hospital treatment </vt:lpstr>
      <vt:lpstr>Indications for admission to               intensive care unit  </vt:lpstr>
      <vt:lpstr>Eligibility criteria for application of NIPPV  (at least one) </vt:lpstr>
      <vt:lpstr>Indications for invasive  mechanical ventilation </vt:lpstr>
      <vt:lpstr>PowerPoint Presentation</vt:lpstr>
      <vt:lpstr> Conclusion </vt:lpstr>
      <vt:lpstr>Conclusion</vt:lpstr>
      <vt:lpstr>Thank you for your attention!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info</dc:creator>
  <cp:lastModifiedBy>Vojislav</cp:lastModifiedBy>
  <cp:revision>158</cp:revision>
  <dcterms:created xsi:type="dcterms:W3CDTF">2013-02-05T22:19:36Z</dcterms:created>
  <dcterms:modified xsi:type="dcterms:W3CDTF">2023-09-08T06:40:47Z</dcterms:modified>
</cp:coreProperties>
</file>